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310" r:id="rId3"/>
    <p:sldId id="311" r:id="rId4"/>
    <p:sldId id="296" r:id="rId5"/>
    <p:sldId id="314" r:id="rId6"/>
    <p:sldId id="297" r:id="rId7"/>
    <p:sldId id="259" r:id="rId8"/>
    <p:sldId id="298" r:id="rId9"/>
    <p:sldId id="274" r:id="rId10"/>
    <p:sldId id="299" r:id="rId11"/>
    <p:sldId id="300" r:id="rId12"/>
    <p:sldId id="272" r:id="rId13"/>
    <p:sldId id="270" r:id="rId14"/>
    <p:sldId id="273" r:id="rId15"/>
    <p:sldId id="271" r:id="rId16"/>
    <p:sldId id="316" r:id="rId17"/>
    <p:sldId id="291" r:id="rId18"/>
    <p:sldId id="260" r:id="rId19"/>
    <p:sldId id="301" r:id="rId20"/>
    <p:sldId id="302" r:id="rId21"/>
    <p:sldId id="304" r:id="rId22"/>
    <p:sldId id="318" r:id="rId23"/>
    <p:sldId id="306" r:id="rId24"/>
    <p:sldId id="307" r:id="rId25"/>
    <p:sldId id="308" r:id="rId26"/>
    <p:sldId id="309" r:id="rId27"/>
    <p:sldId id="315" r:id="rId28"/>
    <p:sldId id="277" r:id="rId29"/>
    <p:sldId id="267" r:id="rId30"/>
    <p:sldId id="268" r:id="rId31"/>
    <p:sldId id="276" r:id="rId32"/>
    <p:sldId id="278" r:id="rId33"/>
    <p:sldId id="317" r:id="rId34"/>
    <p:sldId id="313" r:id="rId35"/>
    <p:sldId id="279" r:id="rId36"/>
    <p:sldId id="280" r:id="rId37"/>
    <p:sldId id="281" r:id="rId38"/>
    <p:sldId id="282" r:id="rId39"/>
    <p:sldId id="283" r:id="rId40"/>
    <p:sldId id="284" r:id="rId41"/>
    <p:sldId id="285" r:id="rId42"/>
    <p:sldId id="292" r:id="rId43"/>
    <p:sldId id="286" r:id="rId44"/>
    <p:sldId id="290" r:id="rId45"/>
  </p:sldIdLst>
  <p:sldSz cx="9144000" cy="6858000" type="screen4x3"/>
  <p:notesSz cx="7010400" cy="9296400"/>
  <p:custDataLst>
    <p:tags r:id="rId47"/>
  </p:custDataLst>
  <p:defaultTextStyle>
    <a:defPPr>
      <a:defRPr lang="ru-RU"/>
    </a:defPPr>
    <a:lvl1pPr algn="l" rtl="0" fontAlgn="base">
      <a:spcBef>
        <a:spcPct val="0"/>
      </a:spcBef>
      <a:spcAft>
        <a:spcPct val="0"/>
      </a:spcAft>
      <a:buSzPct val="100000"/>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buSzPct val="100000"/>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buSzPct val="100000"/>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buSzPct val="100000"/>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buSzPct val="100000"/>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96" userDrawn="1">
          <p15:clr>
            <a:srgbClr val="A4A3A4"/>
          </p15:clr>
        </p15:guide>
        <p15:guide id="2" pos="29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66FF"/>
    <a:srgbClr val="FFFF99"/>
    <a:srgbClr val="FFFF66"/>
    <a:srgbClr val="99CCFF"/>
    <a:srgbClr val="FF6600"/>
    <a:srgbClr val="FF9966"/>
    <a:srgbClr val="FFFF00"/>
    <a:srgbClr val="FFCC66"/>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B64899-2DEE-4DF2-BA47-9621CD91F560}" v="120" dt="2020-05-19T16:36:02.5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60" y="48"/>
      </p:cViewPr>
      <p:guideLst>
        <p:guide orient="horz" pos="2160"/>
        <p:guide pos="2880"/>
      </p:guideLst>
    </p:cSldViewPr>
  </p:slideViewPr>
  <p:notesTextViewPr>
    <p:cViewPr>
      <p:scale>
        <a:sx n="100" d="100"/>
        <a:sy n="100" d="100"/>
      </p:scale>
      <p:origin x="0" y="0"/>
    </p:cViewPr>
  </p:notesTextViewPr>
  <p:notesViewPr>
    <p:cSldViewPr>
      <p:cViewPr>
        <p:scale>
          <a:sx n="10" d="100"/>
          <a:sy n="10" d="100"/>
        </p:scale>
        <p:origin x="-102" y="-26"/>
      </p:cViewPr>
      <p:guideLst>
        <p:guide orient="horz" pos="2196"/>
        <p:guide pos="29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gs" Target="tags/tag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47E9C51-118A-4B6C-913A-A8F155747791}"/>
              </a:ext>
            </a:extLst>
          </p:cNvPr>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6" tIns="46588" rIns="93176" bIns="46588" numCol="1" anchor="t" anchorCtr="0" compatLnSpc="1">
            <a:prstTxWarp prst="textNoShape">
              <a:avLst/>
            </a:prstTxWarp>
          </a:bodyPr>
          <a:lstStyle>
            <a:lvl1pPr eaLnBrk="0" hangingPunct="0">
              <a:defRPr/>
            </a:lvl1pPr>
          </a:lstStyle>
          <a:p>
            <a:endParaRPr lang="ru-RU" altLang="en-US"/>
          </a:p>
        </p:txBody>
      </p:sp>
      <p:sp>
        <p:nvSpPr>
          <p:cNvPr id="4099" name="Rectangle 3">
            <a:extLst>
              <a:ext uri="{FF2B5EF4-FFF2-40B4-BE49-F238E27FC236}">
                <a16:creationId xmlns:a16="http://schemas.microsoft.com/office/drawing/2014/main" id="{3E8E1F34-1D81-44BD-89BB-E1E0C08D4824}"/>
              </a:ext>
            </a:extLst>
          </p:cNvPr>
          <p:cNvSpPr>
            <a:spLocks noGrp="1" noChangeArrowheads="1"/>
          </p:cNvSpPr>
          <p:nvPr>
            <p:ph type="dt" idx="1"/>
          </p:nvPr>
        </p:nvSpPr>
        <p:spPr bwMode="auto">
          <a:xfrm>
            <a:off x="3970939"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6" tIns="46588" rIns="93176" bIns="46588" numCol="1" anchor="t" anchorCtr="0" compatLnSpc="1">
            <a:prstTxWarp prst="textNoShape">
              <a:avLst/>
            </a:prstTxWarp>
          </a:bodyPr>
          <a:lstStyle>
            <a:lvl1pPr eaLnBrk="0" hangingPunct="0">
              <a:defRPr/>
            </a:lvl1pPr>
          </a:lstStyle>
          <a:p>
            <a:endParaRPr lang="ru-RU" altLang="en-US"/>
          </a:p>
        </p:txBody>
      </p:sp>
      <p:sp>
        <p:nvSpPr>
          <p:cNvPr id="4100" name="Rectangle 4">
            <a:extLst>
              <a:ext uri="{FF2B5EF4-FFF2-40B4-BE49-F238E27FC236}">
                <a16:creationId xmlns:a16="http://schemas.microsoft.com/office/drawing/2014/main" id="{9680F545-7E3D-46AF-BD10-C289970C7753}"/>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49396924-525E-44A4-B619-ED0BDF9A269E}"/>
              </a:ext>
            </a:extLst>
          </p:cNvPr>
          <p:cNvSpPr>
            <a:spLocks noGrp="1" noChangeArrowheads="1"/>
          </p:cNvSpPr>
          <p:nvPr>
            <p:ph type="body" sz="quarter" idx="3"/>
          </p:nvPr>
        </p:nvSpPr>
        <p:spPr bwMode="auto">
          <a:xfrm>
            <a:off x="701041"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6" tIns="46588" rIns="93176" bIns="46588" numCol="1" anchor="t" anchorCtr="0" compatLnSpc="1">
            <a:prstTxWarp prst="textNoShape">
              <a:avLst/>
            </a:prstTxWarp>
          </a:bodyPr>
          <a:lstStyle/>
          <a:p>
            <a:pPr lvl="0"/>
            <a:r>
              <a:rPr lang="ru-RU" altLang="en-US"/>
              <a:t>Click to edit Master text styles</a:t>
            </a:r>
          </a:p>
          <a:p>
            <a:pPr lvl="1"/>
            <a:r>
              <a:rPr lang="ru-RU" altLang="en-US"/>
              <a:t>Second level</a:t>
            </a:r>
          </a:p>
          <a:p>
            <a:pPr lvl="2"/>
            <a:r>
              <a:rPr lang="ru-RU" altLang="en-US"/>
              <a:t>Third level</a:t>
            </a:r>
          </a:p>
          <a:p>
            <a:pPr lvl="3"/>
            <a:r>
              <a:rPr lang="ru-RU" altLang="en-US"/>
              <a:t>Fourth level</a:t>
            </a:r>
          </a:p>
          <a:p>
            <a:pPr lvl="4"/>
            <a:r>
              <a:rPr lang="ru-RU" altLang="en-US"/>
              <a:t>Fifth level</a:t>
            </a:r>
          </a:p>
        </p:txBody>
      </p:sp>
      <p:sp>
        <p:nvSpPr>
          <p:cNvPr id="4102" name="Rectangle 6">
            <a:extLst>
              <a:ext uri="{FF2B5EF4-FFF2-40B4-BE49-F238E27FC236}">
                <a16:creationId xmlns:a16="http://schemas.microsoft.com/office/drawing/2014/main" id="{1EF543E1-B481-44CB-AA53-054BB996C7C9}"/>
              </a:ext>
            </a:extLst>
          </p:cNvPr>
          <p:cNvSpPr>
            <a:spLocks noGrp="1" noChangeArrowheads="1"/>
          </p:cNvSpPr>
          <p:nvPr>
            <p:ph type="ftr" sz="quarter" idx="4"/>
          </p:nvPr>
        </p:nvSpPr>
        <p:spPr bwMode="auto">
          <a:xfrm>
            <a:off x="0" y="8829966"/>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6" tIns="46588" rIns="93176" bIns="46588" numCol="1" anchor="b" anchorCtr="0" compatLnSpc="1">
            <a:prstTxWarp prst="textNoShape">
              <a:avLst/>
            </a:prstTxWarp>
          </a:bodyPr>
          <a:lstStyle>
            <a:lvl1pPr eaLnBrk="0" hangingPunct="0">
              <a:defRPr/>
            </a:lvl1pPr>
          </a:lstStyle>
          <a:p>
            <a:endParaRPr lang="ru-RU" altLang="en-US"/>
          </a:p>
        </p:txBody>
      </p:sp>
      <p:sp>
        <p:nvSpPr>
          <p:cNvPr id="4103" name="Rectangle 7">
            <a:extLst>
              <a:ext uri="{FF2B5EF4-FFF2-40B4-BE49-F238E27FC236}">
                <a16:creationId xmlns:a16="http://schemas.microsoft.com/office/drawing/2014/main" id="{F898D72D-0012-4697-A0E9-DF07DB2C7FE7}"/>
              </a:ext>
            </a:extLst>
          </p:cNvPr>
          <p:cNvSpPr>
            <a:spLocks noGrp="1" noChangeArrowheads="1"/>
          </p:cNvSpPr>
          <p:nvPr>
            <p:ph type="sldNum" sz="quarter" idx="5"/>
          </p:nvPr>
        </p:nvSpPr>
        <p:spPr bwMode="auto">
          <a:xfrm>
            <a:off x="3970939" y="8829966"/>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6" tIns="46588" rIns="93176" bIns="46588" numCol="1" anchor="b" anchorCtr="0" compatLnSpc="1">
            <a:prstTxWarp prst="textNoShape">
              <a:avLst/>
            </a:prstTxWarp>
          </a:bodyPr>
          <a:lstStyle>
            <a:lvl1pPr eaLnBrk="0" hangingPunct="0">
              <a:defRPr/>
            </a:lvl1pPr>
          </a:lstStyle>
          <a:p>
            <a:fld id="{42BA8549-18F3-4CE4-B49F-A73831307A99}" type="slidenum">
              <a:rPr lang="ru-RU" altLang="en-US"/>
              <a:pPr/>
              <a:t>‹#›</a:t>
            </a:fld>
            <a:endParaRPr lang="ru-RU"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defTabSz="45720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defTabSz="45720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defTabSz="45720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defTabSz="45720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EE3C5B4-BEC7-4ABE-BBB6-CC3C1BC3900B}"/>
              </a:ext>
            </a:extLst>
          </p:cNvPr>
          <p:cNvSpPr>
            <a:spLocks noGrp="1" noChangeArrowheads="1"/>
          </p:cNvSpPr>
          <p:nvPr>
            <p:ph type="sldNum" sz="quarter" idx="5"/>
          </p:nvPr>
        </p:nvSpPr>
        <p:spPr>
          <a:ln/>
        </p:spPr>
        <p:txBody>
          <a:bodyPr/>
          <a:lstStyle/>
          <a:p>
            <a:fld id="{0A003B52-E556-4C25-A2EB-5B6A057BF2C7}" type="slidenum">
              <a:rPr lang="ru-RU" altLang="en-US"/>
              <a:pPr/>
              <a:t>1</a:t>
            </a:fld>
            <a:endParaRPr lang="ru-RU" altLang="en-US"/>
          </a:p>
        </p:txBody>
      </p:sp>
      <p:sp>
        <p:nvSpPr>
          <p:cNvPr id="4106" name="Slide Image Placeholder 1">
            <a:extLst>
              <a:ext uri="{FF2B5EF4-FFF2-40B4-BE49-F238E27FC236}">
                <a16:creationId xmlns:a16="http://schemas.microsoft.com/office/drawing/2014/main" id="{52568AE2-C23B-4E51-A375-4A0DCE781C4A}"/>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107" name="Notes Placeholder 2">
            <a:extLst>
              <a:ext uri="{FF2B5EF4-FFF2-40B4-BE49-F238E27FC236}">
                <a16:creationId xmlns:a16="http://schemas.microsoft.com/office/drawing/2014/main" id="{04F9EDE1-3C9D-4237-B6E0-B310AF6DE9C0}"/>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C454CF7-7A79-4531-AFEA-22AC79CDD6D8}"/>
              </a:ext>
            </a:extLst>
          </p:cNvPr>
          <p:cNvSpPr>
            <a:spLocks noGrp="1" noChangeArrowheads="1"/>
          </p:cNvSpPr>
          <p:nvPr>
            <p:ph type="sldNum" sz="quarter" idx="5"/>
          </p:nvPr>
        </p:nvSpPr>
        <p:spPr>
          <a:ln/>
        </p:spPr>
        <p:txBody>
          <a:bodyPr/>
          <a:lstStyle/>
          <a:p>
            <a:fld id="{F1269F40-03AD-4415-B6FB-F0D313BF8010}" type="slidenum">
              <a:rPr lang="ru-RU" altLang="en-US"/>
              <a:pPr/>
              <a:t>10</a:t>
            </a:fld>
            <a:endParaRPr lang="ru-RU" altLang="en-US"/>
          </a:p>
        </p:txBody>
      </p:sp>
      <p:sp>
        <p:nvSpPr>
          <p:cNvPr id="4142" name="Slide Image Placeholder 1">
            <a:extLst>
              <a:ext uri="{FF2B5EF4-FFF2-40B4-BE49-F238E27FC236}">
                <a16:creationId xmlns:a16="http://schemas.microsoft.com/office/drawing/2014/main" id="{2153AE49-B17B-42BF-88D3-EF8B24937D87}"/>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143" name="Notes Placeholder 2">
            <a:extLst>
              <a:ext uri="{FF2B5EF4-FFF2-40B4-BE49-F238E27FC236}">
                <a16:creationId xmlns:a16="http://schemas.microsoft.com/office/drawing/2014/main" id="{D12F13CA-4706-4FDA-9C04-15BDD83422E6}"/>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255D5F2-4FA6-42F4-9470-3641AABBD63D}"/>
              </a:ext>
            </a:extLst>
          </p:cNvPr>
          <p:cNvSpPr>
            <a:spLocks noGrp="1" noChangeArrowheads="1"/>
          </p:cNvSpPr>
          <p:nvPr>
            <p:ph type="sldNum" sz="quarter" idx="5"/>
          </p:nvPr>
        </p:nvSpPr>
        <p:spPr>
          <a:ln/>
        </p:spPr>
        <p:txBody>
          <a:bodyPr/>
          <a:lstStyle/>
          <a:p>
            <a:fld id="{E78F2FA4-8FCC-40F0-968E-32BAE3316C12}" type="slidenum">
              <a:rPr lang="ru-RU" altLang="en-US"/>
              <a:pPr/>
              <a:t>11</a:t>
            </a:fld>
            <a:endParaRPr lang="ru-RU" altLang="en-US"/>
          </a:p>
        </p:txBody>
      </p:sp>
      <p:sp>
        <p:nvSpPr>
          <p:cNvPr id="4146" name="Slide Image Placeholder 1">
            <a:extLst>
              <a:ext uri="{FF2B5EF4-FFF2-40B4-BE49-F238E27FC236}">
                <a16:creationId xmlns:a16="http://schemas.microsoft.com/office/drawing/2014/main" id="{36D5E679-A8E8-456D-AE72-584D27984C4C}"/>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147" name="Notes Placeholder 2">
            <a:extLst>
              <a:ext uri="{FF2B5EF4-FFF2-40B4-BE49-F238E27FC236}">
                <a16:creationId xmlns:a16="http://schemas.microsoft.com/office/drawing/2014/main" id="{47B6AAB8-CC09-4260-94AB-7F53672953FA}"/>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80AF14B-FA98-45AE-8FCC-0E5A07B167BB}"/>
              </a:ext>
            </a:extLst>
          </p:cNvPr>
          <p:cNvSpPr>
            <a:spLocks noGrp="1" noChangeArrowheads="1"/>
          </p:cNvSpPr>
          <p:nvPr>
            <p:ph type="sldNum" sz="quarter" idx="5"/>
          </p:nvPr>
        </p:nvSpPr>
        <p:spPr>
          <a:ln/>
        </p:spPr>
        <p:txBody>
          <a:bodyPr/>
          <a:lstStyle/>
          <a:p>
            <a:fld id="{C9347DAF-646E-4789-8943-E9388459405F}" type="slidenum">
              <a:rPr lang="ru-RU" altLang="en-US"/>
              <a:pPr/>
              <a:t>12</a:t>
            </a:fld>
            <a:endParaRPr lang="ru-RU" altLang="en-US"/>
          </a:p>
        </p:txBody>
      </p:sp>
      <p:sp>
        <p:nvSpPr>
          <p:cNvPr id="4150" name="Slide Image Placeholder 1">
            <a:extLst>
              <a:ext uri="{FF2B5EF4-FFF2-40B4-BE49-F238E27FC236}">
                <a16:creationId xmlns:a16="http://schemas.microsoft.com/office/drawing/2014/main" id="{998D56F8-26A0-472A-921B-3F9A88E958FC}"/>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151" name="Notes Placeholder 2">
            <a:extLst>
              <a:ext uri="{FF2B5EF4-FFF2-40B4-BE49-F238E27FC236}">
                <a16:creationId xmlns:a16="http://schemas.microsoft.com/office/drawing/2014/main" id="{321C6616-3AB8-43E7-B24B-5E01EDE34DAE}"/>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0925258-FEE5-4A02-8AE3-F42B7D3684C9}"/>
              </a:ext>
            </a:extLst>
          </p:cNvPr>
          <p:cNvSpPr>
            <a:spLocks noGrp="1" noChangeArrowheads="1"/>
          </p:cNvSpPr>
          <p:nvPr>
            <p:ph type="sldNum" sz="quarter" idx="5"/>
          </p:nvPr>
        </p:nvSpPr>
        <p:spPr>
          <a:ln/>
        </p:spPr>
        <p:txBody>
          <a:bodyPr/>
          <a:lstStyle/>
          <a:p>
            <a:fld id="{CC11B791-3182-4447-AF92-0B63EBC7B8E0}" type="slidenum">
              <a:rPr lang="ru-RU" altLang="en-US"/>
              <a:pPr/>
              <a:t>13</a:t>
            </a:fld>
            <a:endParaRPr lang="ru-RU" altLang="en-US"/>
          </a:p>
        </p:txBody>
      </p:sp>
      <p:sp>
        <p:nvSpPr>
          <p:cNvPr id="4154" name="Slide Image Placeholder 1">
            <a:extLst>
              <a:ext uri="{FF2B5EF4-FFF2-40B4-BE49-F238E27FC236}">
                <a16:creationId xmlns:a16="http://schemas.microsoft.com/office/drawing/2014/main" id="{178A065B-B16D-42DD-A6F3-325A53F75380}"/>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155" name="Notes Placeholder 2">
            <a:extLst>
              <a:ext uri="{FF2B5EF4-FFF2-40B4-BE49-F238E27FC236}">
                <a16:creationId xmlns:a16="http://schemas.microsoft.com/office/drawing/2014/main" id="{D82C62AF-9438-400F-9E32-741573F5B5F5}"/>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86AEB96-0C0A-4B2B-9B69-28F6833E553C}"/>
              </a:ext>
            </a:extLst>
          </p:cNvPr>
          <p:cNvSpPr>
            <a:spLocks noGrp="1" noChangeArrowheads="1"/>
          </p:cNvSpPr>
          <p:nvPr>
            <p:ph type="sldNum" sz="quarter" idx="5"/>
          </p:nvPr>
        </p:nvSpPr>
        <p:spPr>
          <a:ln/>
        </p:spPr>
        <p:txBody>
          <a:bodyPr/>
          <a:lstStyle/>
          <a:p>
            <a:fld id="{288C0D9C-B687-48E0-9086-DA455B3C983A}" type="slidenum">
              <a:rPr lang="ru-RU" altLang="en-US"/>
              <a:pPr/>
              <a:t>14</a:t>
            </a:fld>
            <a:endParaRPr lang="ru-RU" altLang="en-US"/>
          </a:p>
        </p:txBody>
      </p:sp>
      <p:sp>
        <p:nvSpPr>
          <p:cNvPr id="4158" name="Slide Image Placeholder 1">
            <a:extLst>
              <a:ext uri="{FF2B5EF4-FFF2-40B4-BE49-F238E27FC236}">
                <a16:creationId xmlns:a16="http://schemas.microsoft.com/office/drawing/2014/main" id="{5BE3191E-ECE2-448E-A95F-31CD63B47BA5}"/>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159" name="Notes Placeholder 2">
            <a:extLst>
              <a:ext uri="{FF2B5EF4-FFF2-40B4-BE49-F238E27FC236}">
                <a16:creationId xmlns:a16="http://schemas.microsoft.com/office/drawing/2014/main" id="{D46E79E1-90A8-4306-AEFC-FE4A1F70548E}"/>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78EAA5E-8791-406F-B50D-CAA038163609}"/>
              </a:ext>
            </a:extLst>
          </p:cNvPr>
          <p:cNvSpPr>
            <a:spLocks noGrp="1" noChangeArrowheads="1"/>
          </p:cNvSpPr>
          <p:nvPr>
            <p:ph type="sldNum" sz="quarter" idx="5"/>
          </p:nvPr>
        </p:nvSpPr>
        <p:spPr>
          <a:ln/>
        </p:spPr>
        <p:txBody>
          <a:bodyPr/>
          <a:lstStyle/>
          <a:p>
            <a:fld id="{554B77D4-D00E-40D1-95A2-429B5ADBE424}" type="slidenum">
              <a:rPr lang="ru-RU" altLang="en-US"/>
              <a:pPr/>
              <a:t>15</a:t>
            </a:fld>
            <a:endParaRPr lang="ru-RU" altLang="en-US"/>
          </a:p>
        </p:txBody>
      </p:sp>
      <p:sp>
        <p:nvSpPr>
          <p:cNvPr id="4162" name="Slide Image Placeholder 1">
            <a:extLst>
              <a:ext uri="{FF2B5EF4-FFF2-40B4-BE49-F238E27FC236}">
                <a16:creationId xmlns:a16="http://schemas.microsoft.com/office/drawing/2014/main" id="{F1D1E1D1-C8F4-45B4-890C-FD7D045A42F9}"/>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163" name="Notes Placeholder 2">
            <a:extLst>
              <a:ext uri="{FF2B5EF4-FFF2-40B4-BE49-F238E27FC236}">
                <a16:creationId xmlns:a16="http://schemas.microsoft.com/office/drawing/2014/main" id="{B5F58EA4-AE23-47F9-84CE-8B795A190534}"/>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CCD8510-A1AB-414C-B1A6-EE896DBEAAB6}"/>
              </a:ext>
            </a:extLst>
          </p:cNvPr>
          <p:cNvSpPr>
            <a:spLocks noGrp="1" noChangeArrowheads="1"/>
          </p:cNvSpPr>
          <p:nvPr>
            <p:ph type="sldNum" sz="quarter" idx="5"/>
          </p:nvPr>
        </p:nvSpPr>
        <p:spPr>
          <a:ln/>
        </p:spPr>
        <p:txBody>
          <a:bodyPr/>
          <a:lstStyle/>
          <a:p>
            <a:fld id="{B0CDB8A4-D201-44F3-A35A-C02FA81A571A}" type="slidenum">
              <a:rPr lang="ru-RU" altLang="en-US"/>
              <a:pPr/>
              <a:t>16</a:t>
            </a:fld>
            <a:endParaRPr lang="ru-RU" altLang="en-US"/>
          </a:p>
        </p:txBody>
      </p:sp>
      <p:sp>
        <p:nvSpPr>
          <p:cNvPr id="4166" name="Slide Image Placeholder 1">
            <a:extLst>
              <a:ext uri="{FF2B5EF4-FFF2-40B4-BE49-F238E27FC236}">
                <a16:creationId xmlns:a16="http://schemas.microsoft.com/office/drawing/2014/main" id="{51C53B33-C8F4-4EA8-BB78-132A35D9A844}"/>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167" name="Notes Placeholder 2">
            <a:extLst>
              <a:ext uri="{FF2B5EF4-FFF2-40B4-BE49-F238E27FC236}">
                <a16:creationId xmlns:a16="http://schemas.microsoft.com/office/drawing/2014/main" id="{B5BB77CD-72D4-4116-B819-F8EC91B31501}"/>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extLst>
      <p:ext uri="{BB962C8B-B14F-4D97-AF65-F5344CB8AC3E}">
        <p14:creationId xmlns:p14="http://schemas.microsoft.com/office/powerpoint/2010/main" val="25160731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CCD8510-A1AB-414C-B1A6-EE896DBEAAB6}"/>
              </a:ext>
            </a:extLst>
          </p:cNvPr>
          <p:cNvSpPr>
            <a:spLocks noGrp="1" noChangeArrowheads="1"/>
          </p:cNvSpPr>
          <p:nvPr>
            <p:ph type="sldNum" sz="quarter" idx="5"/>
          </p:nvPr>
        </p:nvSpPr>
        <p:spPr>
          <a:ln/>
        </p:spPr>
        <p:txBody>
          <a:bodyPr/>
          <a:lstStyle/>
          <a:p>
            <a:fld id="{B0CDB8A4-D201-44F3-A35A-C02FA81A571A}" type="slidenum">
              <a:rPr lang="ru-RU" altLang="en-US"/>
              <a:pPr/>
              <a:t>17</a:t>
            </a:fld>
            <a:endParaRPr lang="ru-RU" altLang="en-US"/>
          </a:p>
        </p:txBody>
      </p:sp>
      <p:sp>
        <p:nvSpPr>
          <p:cNvPr id="4166" name="Slide Image Placeholder 1">
            <a:extLst>
              <a:ext uri="{FF2B5EF4-FFF2-40B4-BE49-F238E27FC236}">
                <a16:creationId xmlns:a16="http://schemas.microsoft.com/office/drawing/2014/main" id="{51C53B33-C8F4-4EA8-BB78-132A35D9A844}"/>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167" name="Notes Placeholder 2">
            <a:extLst>
              <a:ext uri="{FF2B5EF4-FFF2-40B4-BE49-F238E27FC236}">
                <a16:creationId xmlns:a16="http://schemas.microsoft.com/office/drawing/2014/main" id="{B5BB77CD-72D4-4116-B819-F8EC91B31501}"/>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488F86E-67B9-498C-A66A-AC7CEB3690D5}"/>
              </a:ext>
            </a:extLst>
          </p:cNvPr>
          <p:cNvSpPr>
            <a:spLocks noGrp="1" noChangeArrowheads="1"/>
          </p:cNvSpPr>
          <p:nvPr>
            <p:ph type="sldNum" sz="quarter" idx="5"/>
          </p:nvPr>
        </p:nvSpPr>
        <p:spPr>
          <a:ln/>
        </p:spPr>
        <p:txBody>
          <a:bodyPr/>
          <a:lstStyle/>
          <a:p>
            <a:fld id="{13437B6C-ADEF-4E0C-9D7A-5D46F9F83C5F}" type="slidenum">
              <a:rPr lang="ru-RU" altLang="en-US"/>
              <a:pPr/>
              <a:t>18</a:t>
            </a:fld>
            <a:endParaRPr lang="ru-RU" altLang="en-US"/>
          </a:p>
        </p:txBody>
      </p:sp>
      <p:sp>
        <p:nvSpPr>
          <p:cNvPr id="4170" name="Slide Image Placeholder 1">
            <a:extLst>
              <a:ext uri="{FF2B5EF4-FFF2-40B4-BE49-F238E27FC236}">
                <a16:creationId xmlns:a16="http://schemas.microsoft.com/office/drawing/2014/main" id="{B45CDE73-9EBD-4904-AD97-352A059B4343}"/>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171" name="Notes Placeholder 2">
            <a:extLst>
              <a:ext uri="{FF2B5EF4-FFF2-40B4-BE49-F238E27FC236}">
                <a16:creationId xmlns:a16="http://schemas.microsoft.com/office/drawing/2014/main" id="{4B12E370-2316-4A29-B843-CCF097C8FA57}"/>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D0ABA4C-1FE8-4AFD-B877-090D91226F76}"/>
              </a:ext>
            </a:extLst>
          </p:cNvPr>
          <p:cNvSpPr>
            <a:spLocks noGrp="1" noChangeArrowheads="1"/>
          </p:cNvSpPr>
          <p:nvPr>
            <p:ph type="sldNum" sz="quarter" idx="5"/>
          </p:nvPr>
        </p:nvSpPr>
        <p:spPr>
          <a:ln/>
        </p:spPr>
        <p:txBody>
          <a:bodyPr/>
          <a:lstStyle/>
          <a:p>
            <a:fld id="{05EAD9A5-C0C4-43F9-A6FE-FE4AEDD05D1F}" type="slidenum">
              <a:rPr lang="ru-RU" altLang="en-US"/>
              <a:pPr/>
              <a:t>19</a:t>
            </a:fld>
            <a:endParaRPr lang="ru-RU" altLang="en-US"/>
          </a:p>
        </p:txBody>
      </p:sp>
      <p:sp>
        <p:nvSpPr>
          <p:cNvPr id="4174" name="Slide Image Placeholder 1">
            <a:extLst>
              <a:ext uri="{FF2B5EF4-FFF2-40B4-BE49-F238E27FC236}">
                <a16:creationId xmlns:a16="http://schemas.microsoft.com/office/drawing/2014/main" id="{0262DD31-5062-484E-943F-E346474B829C}"/>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175" name="Notes Placeholder 2">
            <a:extLst>
              <a:ext uri="{FF2B5EF4-FFF2-40B4-BE49-F238E27FC236}">
                <a16:creationId xmlns:a16="http://schemas.microsoft.com/office/drawing/2014/main" id="{EC991B7B-EED4-4B3A-BCB2-77CFA6B45DA7}"/>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936F21E-42E3-411E-BF0C-316F3EE1996E}"/>
              </a:ext>
            </a:extLst>
          </p:cNvPr>
          <p:cNvSpPr>
            <a:spLocks noGrp="1" noChangeArrowheads="1"/>
          </p:cNvSpPr>
          <p:nvPr>
            <p:ph type="sldNum" sz="quarter" idx="5"/>
          </p:nvPr>
        </p:nvSpPr>
        <p:spPr>
          <a:ln/>
        </p:spPr>
        <p:txBody>
          <a:bodyPr/>
          <a:lstStyle/>
          <a:p>
            <a:fld id="{2F28DBB6-42F1-42BC-9FBC-1B1ED5583EF9}" type="slidenum">
              <a:rPr lang="ru-RU" altLang="en-US"/>
              <a:pPr/>
              <a:t>2</a:t>
            </a:fld>
            <a:endParaRPr lang="ru-RU" altLang="en-US"/>
          </a:p>
        </p:txBody>
      </p:sp>
      <p:sp>
        <p:nvSpPr>
          <p:cNvPr id="4110" name="Slide Image Placeholder 1">
            <a:extLst>
              <a:ext uri="{FF2B5EF4-FFF2-40B4-BE49-F238E27FC236}">
                <a16:creationId xmlns:a16="http://schemas.microsoft.com/office/drawing/2014/main" id="{26FFC37E-1D3F-49BE-8408-63F04A0B71BC}"/>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111" name="Notes Placeholder 2">
            <a:extLst>
              <a:ext uri="{FF2B5EF4-FFF2-40B4-BE49-F238E27FC236}">
                <a16:creationId xmlns:a16="http://schemas.microsoft.com/office/drawing/2014/main" id="{E88D6570-CF42-46F1-A281-030FC4B20637}"/>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D7C600F-24E0-4699-A969-10D23C186E3E}"/>
              </a:ext>
            </a:extLst>
          </p:cNvPr>
          <p:cNvSpPr>
            <a:spLocks noGrp="1" noChangeArrowheads="1"/>
          </p:cNvSpPr>
          <p:nvPr>
            <p:ph type="sldNum" sz="quarter" idx="5"/>
          </p:nvPr>
        </p:nvSpPr>
        <p:spPr>
          <a:ln/>
        </p:spPr>
        <p:txBody>
          <a:bodyPr/>
          <a:lstStyle/>
          <a:p>
            <a:fld id="{92538A7B-3453-4479-83D7-0AEA685209B1}" type="slidenum">
              <a:rPr lang="ru-RU" altLang="en-US"/>
              <a:pPr/>
              <a:t>20</a:t>
            </a:fld>
            <a:endParaRPr lang="ru-RU" altLang="en-US"/>
          </a:p>
        </p:txBody>
      </p:sp>
      <p:sp>
        <p:nvSpPr>
          <p:cNvPr id="4178" name="Slide Image Placeholder 1">
            <a:extLst>
              <a:ext uri="{FF2B5EF4-FFF2-40B4-BE49-F238E27FC236}">
                <a16:creationId xmlns:a16="http://schemas.microsoft.com/office/drawing/2014/main" id="{F6E92A59-4BCC-4C54-B660-991EFA8A740E}"/>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179" name="Notes Placeholder 2">
            <a:extLst>
              <a:ext uri="{FF2B5EF4-FFF2-40B4-BE49-F238E27FC236}">
                <a16:creationId xmlns:a16="http://schemas.microsoft.com/office/drawing/2014/main" id="{AF8A9042-AE84-4625-90D2-9409B55C9720}"/>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95CE71C-E0C8-4BBB-B042-7049D80FD02C}"/>
              </a:ext>
            </a:extLst>
          </p:cNvPr>
          <p:cNvSpPr>
            <a:spLocks noGrp="1" noChangeArrowheads="1"/>
          </p:cNvSpPr>
          <p:nvPr>
            <p:ph type="sldNum" sz="quarter" idx="5"/>
          </p:nvPr>
        </p:nvSpPr>
        <p:spPr>
          <a:ln/>
        </p:spPr>
        <p:txBody>
          <a:bodyPr/>
          <a:lstStyle/>
          <a:p>
            <a:fld id="{D6D9A1BE-0374-4161-9C5F-102E965A9E50}" type="slidenum">
              <a:rPr lang="ru-RU" altLang="en-US"/>
              <a:pPr/>
              <a:t>21</a:t>
            </a:fld>
            <a:endParaRPr lang="ru-RU" altLang="en-US"/>
          </a:p>
        </p:txBody>
      </p:sp>
      <p:sp>
        <p:nvSpPr>
          <p:cNvPr id="4186" name="Slide Image Placeholder 1">
            <a:extLst>
              <a:ext uri="{FF2B5EF4-FFF2-40B4-BE49-F238E27FC236}">
                <a16:creationId xmlns:a16="http://schemas.microsoft.com/office/drawing/2014/main" id="{EA9631D3-551A-4A77-9C92-0D798EBFD021}"/>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187" name="Notes Placeholder 2">
            <a:extLst>
              <a:ext uri="{FF2B5EF4-FFF2-40B4-BE49-F238E27FC236}">
                <a16:creationId xmlns:a16="http://schemas.microsoft.com/office/drawing/2014/main" id="{1141775D-F12F-431E-A55E-F8FEB8905F20}"/>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95CE71C-E0C8-4BBB-B042-7049D80FD02C}"/>
              </a:ext>
            </a:extLst>
          </p:cNvPr>
          <p:cNvSpPr>
            <a:spLocks noGrp="1" noChangeArrowheads="1"/>
          </p:cNvSpPr>
          <p:nvPr>
            <p:ph type="sldNum" sz="quarter" idx="5"/>
          </p:nvPr>
        </p:nvSpPr>
        <p:spPr>
          <a:ln/>
        </p:spPr>
        <p:txBody>
          <a:bodyPr/>
          <a:lstStyle/>
          <a:p>
            <a:fld id="{D6D9A1BE-0374-4161-9C5F-102E965A9E50}" type="slidenum">
              <a:rPr lang="ru-RU" altLang="en-US"/>
              <a:pPr/>
              <a:t>22</a:t>
            </a:fld>
            <a:endParaRPr lang="ru-RU" altLang="en-US"/>
          </a:p>
        </p:txBody>
      </p:sp>
      <p:sp>
        <p:nvSpPr>
          <p:cNvPr id="4186" name="Slide Image Placeholder 1">
            <a:extLst>
              <a:ext uri="{FF2B5EF4-FFF2-40B4-BE49-F238E27FC236}">
                <a16:creationId xmlns:a16="http://schemas.microsoft.com/office/drawing/2014/main" id="{EA9631D3-551A-4A77-9C92-0D798EBFD021}"/>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187" name="Notes Placeholder 2">
            <a:extLst>
              <a:ext uri="{FF2B5EF4-FFF2-40B4-BE49-F238E27FC236}">
                <a16:creationId xmlns:a16="http://schemas.microsoft.com/office/drawing/2014/main" id="{1141775D-F12F-431E-A55E-F8FEB8905F20}"/>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extLst>
      <p:ext uri="{BB962C8B-B14F-4D97-AF65-F5344CB8AC3E}">
        <p14:creationId xmlns:p14="http://schemas.microsoft.com/office/powerpoint/2010/main" val="9104279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9D48391-371E-4D06-811B-3605B9CA94E4}"/>
              </a:ext>
            </a:extLst>
          </p:cNvPr>
          <p:cNvSpPr>
            <a:spLocks noGrp="1" noChangeArrowheads="1"/>
          </p:cNvSpPr>
          <p:nvPr>
            <p:ph type="sldNum" sz="quarter" idx="5"/>
          </p:nvPr>
        </p:nvSpPr>
        <p:spPr>
          <a:ln/>
        </p:spPr>
        <p:txBody>
          <a:bodyPr/>
          <a:lstStyle/>
          <a:p>
            <a:fld id="{0BA1DFC3-EAA9-45DC-BB30-D55F65732D73}" type="slidenum">
              <a:rPr lang="ru-RU" altLang="en-US"/>
              <a:pPr/>
              <a:t>23</a:t>
            </a:fld>
            <a:endParaRPr lang="ru-RU" altLang="en-US"/>
          </a:p>
        </p:txBody>
      </p:sp>
      <p:sp>
        <p:nvSpPr>
          <p:cNvPr id="4194" name="Slide Image Placeholder 1">
            <a:extLst>
              <a:ext uri="{FF2B5EF4-FFF2-40B4-BE49-F238E27FC236}">
                <a16:creationId xmlns:a16="http://schemas.microsoft.com/office/drawing/2014/main" id="{858854C0-C9C1-4593-B44B-257B45CD073D}"/>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195" name="Notes Placeholder 2">
            <a:extLst>
              <a:ext uri="{FF2B5EF4-FFF2-40B4-BE49-F238E27FC236}">
                <a16:creationId xmlns:a16="http://schemas.microsoft.com/office/drawing/2014/main" id="{2C4CFCE4-73EB-4A1B-B2F3-9ABE73F452CE}"/>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621E886-BF32-46B3-A78D-6C5F27E6C542}"/>
              </a:ext>
            </a:extLst>
          </p:cNvPr>
          <p:cNvSpPr>
            <a:spLocks noGrp="1" noChangeArrowheads="1"/>
          </p:cNvSpPr>
          <p:nvPr>
            <p:ph type="sldNum" sz="quarter" idx="5"/>
          </p:nvPr>
        </p:nvSpPr>
        <p:spPr>
          <a:ln/>
        </p:spPr>
        <p:txBody>
          <a:bodyPr/>
          <a:lstStyle/>
          <a:p>
            <a:fld id="{9774F523-41F9-46FB-829A-AD7F7AF354BE}" type="slidenum">
              <a:rPr lang="ru-RU" altLang="en-US"/>
              <a:pPr/>
              <a:t>24</a:t>
            </a:fld>
            <a:endParaRPr lang="ru-RU" altLang="en-US"/>
          </a:p>
        </p:txBody>
      </p:sp>
      <p:sp>
        <p:nvSpPr>
          <p:cNvPr id="4198" name="Slide Image Placeholder 1">
            <a:extLst>
              <a:ext uri="{FF2B5EF4-FFF2-40B4-BE49-F238E27FC236}">
                <a16:creationId xmlns:a16="http://schemas.microsoft.com/office/drawing/2014/main" id="{AC90E930-4DAC-42E3-BE96-CAC0415A3A56}"/>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199" name="Notes Placeholder 2">
            <a:extLst>
              <a:ext uri="{FF2B5EF4-FFF2-40B4-BE49-F238E27FC236}">
                <a16:creationId xmlns:a16="http://schemas.microsoft.com/office/drawing/2014/main" id="{FF5555C5-9D22-4A04-BC1C-40C6E4748696}"/>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1C80B1E-398D-4072-85EC-A7FA5AB424A8}"/>
              </a:ext>
            </a:extLst>
          </p:cNvPr>
          <p:cNvSpPr>
            <a:spLocks noGrp="1" noChangeArrowheads="1"/>
          </p:cNvSpPr>
          <p:nvPr>
            <p:ph type="sldNum" sz="quarter" idx="5"/>
          </p:nvPr>
        </p:nvSpPr>
        <p:spPr>
          <a:ln/>
        </p:spPr>
        <p:txBody>
          <a:bodyPr/>
          <a:lstStyle/>
          <a:p>
            <a:fld id="{495E8C16-6194-4483-9BE7-8FE1C695C716}" type="slidenum">
              <a:rPr lang="ru-RU" altLang="en-US"/>
              <a:pPr/>
              <a:t>25</a:t>
            </a:fld>
            <a:endParaRPr lang="ru-RU" altLang="en-US"/>
          </a:p>
        </p:txBody>
      </p:sp>
      <p:sp>
        <p:nvSpPr>
          <p:cNvPr id="4202" name="Slide Image Placeholder 1">
            <a:extLst>
              <a:ext uri="{FF2B5EF4-FFF2-40B4-BE49-F238E27FC236}">
                <a16:creationId xmlns:a16="http://schemas.microsoft.com/office/drawing/2014/main" id="{48FFBCC5-9E30-41C0-8B6A-8C1575D15F5D}"/>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203" name="Notes Placeholder 2">
            <a:extLst>
              <a:ext uri="{FF2B5EF4-FFF2-40B4-BE49-F238E27FC236}">
                <a16:creationId xmlns:a16="http://schemas.microsoft.com/office/drawing/2014/main" id="{DA67F390-743A-464A-81F5-9A20C7BA6C66}"/>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81497C9-0201-47A0-A913-32F2309CDD2C}"/>
              </a:ext>
            </a:extLst>
          </p:cNvPr>
          <p:cNvSpPr>
            <a:spLocks noGrp="1" noChangeArrowheads="1"/>
          </p:cNvSpPr>
          <p:nvPr>
            <p:ph type="sldNum" sz="quarter" idx="5"/>
          </p:nvPr>
        </p:nvSpPr>
        <p:spPr>
          <a:ln/>
        </p:spPr>
        <p:txBody>
          <a:bodyPr/>
          <a:lstStyle/>
          <a:p>
            <a:fld id="{E78926C9-D834-46C9-BB24-9EB5F5BD33B8}" type="slidenum">
              <a:rPr lang="ru-RU" altLang="en-US"/>
              <a:pPr/>
              <a:t>26</a:t>
            </a:fld>
            <a:endParaRPr lang="ru-RU" altLang="en-US"/>
          </a:p>
        </p:txBody>
      </p:sp>
      <p:sp>
        <p:nvSpPr>
          <p:cNvPr id="4206" name="Slide Image Placeholder 1">
            <a:extLst>
              <a:ext uri="{FF2B5EF4-FFF2-40B4-BE49-F238E27FC236}">
                <a16:creationId xmlns:a16="http://schemas.microsoft.com/office/drawing/2014/main" id="{A3607AF3-6489-4C47-8BD5-BBCCB392D00A}"/>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207" name="Notes Placeholder 2">
            <a:extLst>
              <a:ext uri="{FF2B5EF4-FFF2-40B4-BE49-F238E27FC236}">
                <a16:creationId xmlns:a16="http://schemas.microsoft.com/office/drawing/2014/main" id="{8F341390-5EDA-4906-9709-067024EE1933}"/>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81497C9-0201-47A0-A913-32F2309CDD2C}"/>
              </a:ext>
            </a:extLst>
          </p:cNvPr>
          <p:cNvSpPr>
            <a:spLocks noGrp="1" noChangeArrowheads="1"/>
          </p:cNvSpPr>
          <p:nvPr>
            <p:ph type="sldNum" sz="quarter" idx="5"/>
          </p:nvPr>
        </p:nvSpPr>
        <p:spPr>
          <a:ln/>
        </p:spPr>
        <p:txBody>
          <a:bodyPr/>
          <a:lstStyle/>
          <a:p>
            <a:fld id="{E78926C9-D834-46C9-BB24-9EB5F5BD33B8}" type="slidenum">
              <a:rPr lang="ru-RU" altLang="en-US"/>
              <a:pPr/>
              <a:t>27</a:t>
            </a:fld>
            <a:endParaRPr lang="ru-RU" altLang="en-US"/>
          </a:p>
        </p:txBody>
      </p:sp>
      <p:sp>
        <p:nvSpPr>
          <p:cNvPr id="4206" name="Slide Image Placeholder 1">
            <a:extLst>
              <a:ext uri="{FF2B5EF4-FFF2-40B4-BE49-F238E27FC236}">
                <a16:creationId xmlns:a16="http://schemas.microsoft.com/office/drawing/2014/main" id="{A3607AF3-6489-4C47-8BD5-BBCCB392D00A}"/>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207" name="Notes Placeholder 2">
            <a:extLst>
              <a:ext uri="{FF2B5EF4-FFF2-40B4-BE49-F238E27FC236}">
                <a16:creationId xmlns:a16="http://schemas.microsoft.com/office/drawing/2014/main" id="{8F341390-5EDA-4906-9709-067024EE1933}"/>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extLst>
      <p:ext uri="{BB962C8B-B14F-4D97-AF65-F5344CB8AC3E}">
        <p14:creationId xmlns:p14="http://schemas.microsoft.com/office/powerpoint/2010/main" val="20848696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430D855-95B2-448D-968D-E3B2576D0097}"/>
              </a:ext>
            </a:extLst>
          </p:cNvPr>
          <p:cNvSpPr>
            <a:spLocks noGrp="1" noChangeArrowheads="1"/>
          </p:cNvSpPr>
          <p:nvPr>
            <p:ph type="sldNum" sz="quarter" idx="5"/>
          </p:nvPr>
        </p:nvSpPr>
        <p:spPr>
          <a:ln/>
        </p:spPr>
        <p:txBody>
          <a:bodyPr/>
          <a:lstStyle/>
          <a:p>
            <a:fld id="{F8827523-8879-48A4-B5C1-3AECEFA9580C}" type="slidenum">
              <a:rPr lang="ru-RU" altLang="en-US"/>
              <a:pPr/>
              <a:t>28</a:t>
            </a:fld>
            <a:endParaRPr lang="ru-RU" altLang="en-US"/>
          </a:p>
        </p:txBody>
      </p:sp>
      <p:sp>
        <p:nvSpPr>
          <p:cNvPr id="4210" name="Slide Image Placeholder 1">
            <a:extLst>
              <a:ext uri="{FF2B5EF4-FFF2-40B4-BE49-F238E27FC236}">
                <a16:creationId xmlns:a16="http://schemas.microsoft.com/office/drawing/2014/main" id="{D47FAC52-3868-448D-B413-CACAF6065A80}"/>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211" name="Notes Placeholder 2">
            <a:extLst>
              <a:ext uri="{FF2B5EF4-FFF2-40B4-BE49-F238E27FC236}">
                <a16:creationId xmlns:a16="http://schemas.microsoft.com/office/drawing/2014/main" id="{CE27D0F5-F146-490C-9E63-7A8CF13658DF}"/>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CFE948A-7F1F-4E82-8E61-8FCF826496CC}"/>
              </a:ext>
            </a:extLst>
          </p:cNvPr>
          <p:cNvSpPr>
            <a:spLocks noGrp="1" noChangeArrowheads="1"/>
          </p:cNvSpPr>
          <p:nvPr>
            <p:ph type="sldNum" sz="quarter" idx="5"/>
          </p:nvPr>
        </p:nvSpPr>
        <p:spPr>
          <a:ln/>
        </p:spPr>
        <p:txBody>
          <a:bodyPr/>
          <a:lstStyle/>
          <a:p>
            <a:fld id="{EED3D1A5-565F-4527-B248-86F0906C8390}" type="slidenum">
              <a:rPr lang="ru-RU" altLang="en-US"/>
              <a:pPr/>
              <a:t>29</a:t>
            </a:fld>
            <a:endParaRPr lang="ru-RU" altLang="en-US"/>
          </a:p>
        </p:txBody>
      </p:sp>
      <p:sp>
        <p:nvSpPr>
          <p:cNvPr id="4214" name="Slide Image Placeholder 1">
            <a:extLst>
              <a:ext uri="{FF2B5EF4-FFF2-40B4-BE49-F238E27FC236}">
                <a16:creationId xmlns:a16="http://schemas.microsoft.com/office/drawing/2014/main" id="{395155A9-D170-49A2-8548-6161DE7AC49C}"/>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215" name="Notes Placeholder 2">
            <a:extLst>
              <a:ext uri="{FF2B5EF4-FFF2-40B4-BE49-F238E27FC236}">
                <a16:creationId xmlns:a16="http://schemas.microsoft.com/office/drawing/2014/main" id="{C269EAEC-CDCE-47B5-92BF-45DACB1B31B2}"/>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24C7CE0-A724-4928-8339-EE013202E582}"/>
              </a:ext>
            </a:extLst>
          </p:cNvPr>
          <p:cNvSpPr>
            <a:spLocks noGrp="1" noChangeArrowheads="1"/>
          </p:cNvSpPr>
          <p:nvPr>
            <p:ph type="sldNum" sz="quarter" idx="5"/>
          </p:nvPr>
        </p:nvSpPr>
        <p:spPr>
          <a:ln/>
        </p:spPr>
        <p:txBody>
          <a:bodyPr/>
          <a:lstStyle/>
          <a:p>
            <a:fld id="{FB9DEBA6-EEF5-4610-9C43-E82A948629B6}" type="slidenum">
              <a:rPr lang="ru-RU" altLang="en-US"/>
              <a:pPr/>
              <a:t>3</a:t>
            </a:fld>
            <a:endParaRPr lang="ru-RU" altLang="en-US"/>
          </a:p>
        </p:txBody>
      </p:sp>
      <p:sp>
        <p:nvSpPr>
          <p:cNvPr id="4114" name="Slide Image Placeholder 1">
            <a:extLst>
              <a:ext uri="{FF2B5EF4-FFF2-40B4-BE49-F238E27FC236}">
                <a16:creationId xmlns:a16="http://schemas.microsoft.com/office/drawing/2014/main" id="{62F0745D-B782-4721-908B-55C6AA4002F2}"/>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115" name="Notes Placeholder 2">
            <a:extLst>
              <a:ext uri="{FF2B5EF4-FFF2-40B4-BE49-F238E27FC236}">
                <a16:creationId xmlns:a16="http://schemas.microsoft.com/office/drawing/2014/main" id="{8DD9A83D-FDA5-48F5-9B3F-DA3C7FF91F9E}"/>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49E0732-8EDC-444E-80F3-2DD435EBC296}"/>
              </a:ext>
            </a:extLst>
          </p:cNvPr>
          <p:cNvSpPr>
            <a:spLocks noGrp="1" noChangeArrowheads="1"/>
          </p:cNvSpPr>
          <p:nvPr>
            <p:ph type="sldNum" sz="quarter" idx="5"/>
          </p:nvPr>
        </p:nvSpPr>
        <p:spPr>
          <a:ln/>
        </p:spPr>
        <p:txBody>
          <a:bodyPr/>
          <a:lstStyle/>
          <a:p>
            <a:fld id="{88B1E163-D8F7-42D7-9858-CDED64702D8F}" type="slidenum">
              <a:rPr lang="ru-RU" altLang="en-US"/>
              <a:pPr/>
              <a:t>30</a:t>
            </a:fld>
            <a:endParaRPr lang="ru-RU" altLang="en-US"/>
          </a:p>
        </p:txBody>
      </p:sp>
      <p:sp>
        <p:nvSpPr>
          <p:cNvPr id="4218" name="Slide Image Placeholder 1">
            <a:extLst>
              <a:ext uri="{FF2B5EF4-FFF2-40B4-BE49-F238E27FC236}">
                <a16:creationId xmlns:a16="http://schemas.microsoft.com/office/drawing/2014/main" id="{FE471F11-D400-4639-B647-63CD87404E6E}"/>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219" name="Notes Placeholder 2">
            <a:extLst>
              <a:ext uri="{FF2B5EF4-FFF2-40B4-BE49-F238E27FC236}">
                <a16:creationId xmlns:a16="http://schemas.microsoft.com/office/drawing/2014/main" id="{C4A953A7-3D65-43B9-A6BD-99F074C90C0E}"/>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A469F10-3298-4321-B769-DBD69A74D40F}"/>
              </a:ext>
            </a:extLst>
          </p:cNvPr>
          <p:cNvSpPr>
            <a:spLocks noGrp="1" noChangeArrowheads="1"/>
          </p:cNvSpPr>
          <p:nvPr>
            <p:ph type="sldNum" sz="quarter" idx="5"/>
          </p:nvPr>
        </p:nvSpPr>
        <p:spPr>
          <a:ln/>
        </p:spPr>
        <p:txBody>
          <a:bodyPr/>
          <a:lstStyle/>
          <a:p>
            <a:fld id="{196D1F7E-7E53-478C-A8FA-E1B660319F68}" type="slidenum">
              <a:rPr lang="ru-RU" altLang="en-US"/>
              <a:pPr/>
              <a:t>31</a:t>
            </a:fld>
            <a:endParaRPr lang="ru-RU" altLang="en-US"/>
          </a:p>
        </p:txBody>
      </p:sp>
      <p:sp>
        <p:nvSpPr>
          <p:cNvPr id="4222" name="Slide Image Placeholder 1">
            <a:extLst>
              <a:ext uri="{FF2B5EF4-FFF2-40B4-BE49-F238E27FC236}">
                <a16:creationId xmlns:a16="http://schemas.microsoft.com/office/drawing/2014/main" id="{B0940BF5-A476-4F57-AF4A-1E463399C2D4}"/>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223" name="Notes Placeholder 2">
            <a:extLst>
              <a:ext uri="{FF2B5EF4-FFF2-40B4-BE49-F238E27FC236}">
                <a16:creationId xmlns:a16="http://schemas.microsoft.com/office/drawing/2014/main" id="{3C7436BF-C330-4E86-85C7-5E3945B532BC}"/>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2D8C3B7-4278-4965-8306-1C95A80C98EF}"/>
              </a:ext>
            </a:extLst>
          </p:cNvPr>
          <p:cNvSpPr>
            <a:spLocks noGrp="1" noChangeArrowheads="1"/>
          </p:cNvSpPr>
          <p:nvPr>
            <p:ph type="sldNum" sz="quarter" idx="5"/>
          </p:nvPr>
        </p:nvSpPr>
        <p:spPr>
          <a:ln/>
        </p:spPr>
        <p:txBody>
          <a:bodyPr/>
          <a:lstStyle/>
          <a:p>
            <a:fld id="{84537114-8310-46DE-8A88-8363903DAF63}" type="slidenum">
              <a:rPr lang="ru-RU" altLang="en-US"/>
              <a:pPr/>
              <a:t>32</a:t>
            </a:fld>
            <a:endParaRPr lang="ru-RU" altLang="en-US"/>
          </a:p>
        </p:txBody>
      </p:sp>
      <p:sp>
        <p:nvSpPr>
          <p:cNvPr id="4226" name="Slide Image Placeholder 1">
            <a:extLst>
              <a:ext uri="{FF2B5EF4-FFF2-40B4-BE49-F238E27FC236}">
                <a16:creationId xmlns:a16="http://schemas.microsoft.com/office/drawing/2014/main" id="{5CBC391B-F553-4596-8624-386D313C82B3}"/>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227" name="Notes Placeholder 2">
            <a:extLst>
              <a:ext uri="{FF2B5EF4-FFF2-40B4-BE49-F238E27FC236}">
                <a16:creationId xmlns:a16="http://schemas.microsoft.com/office/drawing/2014/main" id="{19C4FA94-D62A-4EE5-934B-B1CBDF772E17}"/>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2D8C3B7-4278-4965-8306-1C95A80C98EF}"/>
              </a:ext>
            </a:extLst>
          </p:cNvPr>
          <p:cNvSpPr>
            <a:spLocks noGrp="1" noChangeArrowheads="1"/>
          </p:cNvSpPr>
          <p:nvPr>
            <p:ph type="sldNum" sz="quarter" idx="5"/>
          </p:nvPr>
        </p:nvSpPr>
        <p:spPr>
          <a:ln/>
        </p:spPr>
        <p:txBody>
          <a:bodyPr/>
          <a:lstStyle/>
          <a:p>
            <a:fld id="{84537114-8310-46DE-8A88-8363903DAF63}" type="slidenum">
              <a:rPr lang="ru-RU" altLang="en-US"/>
              <a:pPr/>
              <a:t>33</a:t>
            </a:fld>
            <a:endParaRPr lang="ru-RU" altLang="en-US"/>
          </a:p>
        </p:txBody>
      </p:sp>
      <p:sp>
        <p:nvSpPr>
          <p:cNvPr id="4226" name="Slide Image Placeholder 1">
            <a:extLst>
              <a:ext uri="{FF2B5EF4-FFF2-40B4-BE49-F238E27FC236}">
                <a16:creationId xmlns:a16="http://schemas.microsoft.com/office/drawing/2014/main" id="{5CBC391B-F553-4596-8624-386D313C82B3}"/>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227" name="Notes Placeholder 2">
            <a:extLst>
              <a:ext uri="{FF2B5EF4-FFF2-40B4-BE49-F238E27FC236}">
                <a16:creationId xmlns:a16="http://schemas.microsoft.com/office/drawing/2014/main" id="{19C4FA94-D62A-4EE5-934B-B1CBDF772E17}"/>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extLst>
      <p:ext uri="{BB962C8B-B14F-4D97-AF65-F5344CB8AC3E}">
        <p14:creationId xmlns:p14="http://schemas.microsoft.com/office/powerpoint/2010/main" val="40512864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2344575-23C0-4442-9A2E-532D257C78A9}"/>
              </a:ext>
            </a:extLst>
          </p:cNvPr>
          <p:cNvSpPr>
            <a:spLocks noGrp="1" noChangeArrowheads="1"/>
          </p:cNvSpPr>
          <p:nvPr>
            <p:ph type="sldNum" sz="quarter" idx="5"/>
          </p:nvPr>
        </p:nvSpPr>
        <p:spPr>
          <a:ln/>
        </p:spPr>
        <p:txBody>
          <a:bodyPr/>
          <a:lstStyle/>
          <a:p>
            <a:fld id="{28318955-5623-4E22-ABF2-101DC921768C}" type="slidenum">
              <a:rPr lang="ru-RU" altLang="en-US"/>
              <a:pPr/>
              <a:t>34</a:t>
            </a:fld>
            <a:endParaRPr lang="ru-RU" altLang="en-US"/>
          </a:p>
        </p:txBody>
      </p:sp>
      <p:sp>
        <p:nvSpPr>
          <p:cNvPr id="4230" name="Slide Image Placeholder 1">
            <a:extLst>
              <a:ext uri="{FF2B5EF4-FFF2-40B4-BE49-F238E27FC236}">
                <a16:creationId xmlns:a16="http://schemas.microsoft.com/office/drawing/2014/main" id="{ACD397AC-66F8-4BE2-89AB-53FF37B38B44}"/>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231" name="Notes Placeholder 2">
            <a:extLst>
              <a:ext uri="{FF2B5EF4-FFF2-40B4-BE49-F238E27FC236}">
                <a16:creationId xmlns:a16="http://schemas.microsoft.com/office/drawing/2014/main" id="{4A42E9DB-CEAE-444D-90A8-E2B9E7B324D1}"/>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2AEA297-179D-4115-9D82-4EA8B6A5AD44}"/>
              </a:ext>
            </a:extLst>
          </p:cNvPr>
          <p:cNvSpPr>
            <a:spLocks noGrp="1" noChangeArrowheads="1"/>
          </p:cNvSpPr>
          <p:nvPr>
            <p:ph type="sldNum" sz="quarter" idx="5"/>
          </p:nvPr>
        </p:nvSpPr>
        <p:spPr>
          <a:ln/>
        </p:spPr>
        <p:txBody>
          <a:bodyPr/>
          <a:lstStyle/>
          <a:p>
            <a:fld id="{C9C8ECA7-1CC3-414B-A097-5E12F39EB2A8}" type="slidenum">
              <a:rPr lang="ru-RU" altLang="en-US"/>
              <a:pPr/>
              <a:t>35</a:t>
            </a:fld>
            <a:endParaRPr lang="ru-RU" altLang="en-US"/>
          </a:p>
        </p:txBody>
      </p:sp>
      <p:sp>
        <p:nvSpPr>
          <p:cNvPr id="4234" name="Slide Image Placeholder 1">
            <a:extLst>
              <a:ext uri="{FF2B5EF4-FFF2-40B4-BE49-F238E27FC236}">
                <a16:creationId xmlns:a16="http://schemas.microsoft.com/office/drawing/2014/main" id="{785525D5-EC06-4D6C-982F-D2ABB28BBB71}"/>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235" name="Notes Placeholder 2">
            <a:extLst>
              <a:ext uri="{FF2B5EF4-FFF2-40B4-BE49-F238E27FC236}">
                <a16:creationId xmlns:a16="http://schemas.microsoft.com/office/drawing/2014/main" id="{9F26D7CC-D2AC-4B53-9880-DF6548B9629C}"/>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E593AED-78E0-4AE7-B5BB-E74AF5B5251E}"/>
              </a:ext>
            </a:extLst>
          </p:cNvPr>
          <p:cNvSpPr>
            <a:spLocks noGrp="1" noChangeArrowheads="1"/>
          </p:cNvSpPr>
          <p:nvPr>
            <p:ph type="sldNum" sz="quarter" idx="5"/>
          </p:nvPr>
        </p:nvSpPr>
        <p:spPr>
          <a:ln/>
        </p:spPr>
        <p:txBody>
          <a:bodyPr/>
          <a:lstStyle/>
          <a:p>
            <a:fld id="{DA30B1AB-2AF7-4A2A-A829-ACFF9E733B0C}" type="slidenum">
              <a:rPr lang="ru-RU" altLang="en-US"/>
              <a:pPr/>
              <a:t>36</a:t>
            </a:fld>
            <a:endParaRPr lang="ru-RU" altLang="en-US"/>
          </a:p>
        </p:txBody>
      </p:sp>
      <p:sp>
        <p:nvSpPr>
          <p:cNvPr id="4238" name="Slide Image Placeholder 1">
            <a:extLst>
              <a:ext uri="{FF2B5EF4-FFF2-40B4-BE49-F238E27FC236}">
                <a16:creationId xmlns:a16="http://schemas.microsoft.com/office/drawing/2014/main" id="{2B6F0D78-5005-4FA1-A21A-0C11F78503FE}"/>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239" name="Notes Placeholder 2">
            <a:extLst>
              <a:ext uri="{FF2B5EF4-FFF2-40B4-BE49-F238E27FC236}">
                <a16:creationId xmlns:a16="http://schemas.microsoft.com/office/drawing/2014/main" id="{891B41F0-313D-40E0-8966-7F25EC2F26BC}"/>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AD86B53-6D6A-4A37-A180-9FD38B385766}"/>
              </a:ext>
            </a:extLst>
          </p:cNvPr>
          <p:cNvSpPr>
            <a:spLocks noGrp="1" noChangeArrowheads="1"/>
          </p:cNvSpPr>
          <p:nvPr>
            <p:ph type="sldNum" sz="quarter" idx="5"/>
          </p:nvPr>
        </p:nvSpPr>
        <p:spPr>
          <a:ln/>
        </p:spPr>
        <p:txBody>
          <a:bodyPr/>
          <a:lstStyle/>
          <a:p>
            <a:fld id="{F2909652-7FAE-43E0-A0A5-E56B2C40053E}" type="slidenum">
              <a:rPr lang="ru-RU" altLang="en-US"/>
              <a:pPr/>
              <a:t>37</a:t>
            </a:fld>
            <a:endParaRPr lang="ru-RU" altLang="en-US"/>
          </a:p>
        </p:txBody>
      </p:sp>
      <p:sp>
        <p:nvSpPr>
          <p:cNvPr id="4242" name="Slide Image Placeholder 1">
            <a:extLst>
              <a:ext uri="{FF2B5EF4-FFF2-40B4-BE49-F238E27FC236}">
                <a16:creationId xmlns:a16="http://schemas.microsoft.com/office/drawing/2014/main" id="{28C0ECE1-9337-41B1-93D0-D37E84B5DD15}"/>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243" name="Notes Placeholder 2">
            <a:extLst>
              <a:ext uri="{FF2B5EF4-FFF2-40B4-BE49-F238E27FC236}">
                <a16:creationId xmlns:a16="http://schemas.microsoft.com/office/drawing/2014/main" id="{334704DC-8688-4127-9C10-99D8A4C63975}"/>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FB043DA-A0CD-431D-B132-E27FB2DFBB12}"/>
              </a:ext>
            </a:extLst>
          </p:cNvPr>
          <p:cNvSpPr>
            <a:spLocks noGrp="1" noChangeArrowheads="1"/>
          </p:cNvSpPr>
          <p:nvPr>
            <p:ph type="sldNum" sz="quarter" idx="5"/>
          </p:nvPr>
        </p:nvSpPr>
        <p:spPr>
          <a:ln/>
        </p:spPr>
        <p:txBody>
          <a:bodyPr/>
          <a:lstStyle/>
          <a:p>
            <a:fld id="{C1FF7371-7CF3-47F8-83EE-7833C90D5045}" type="slidenum">
              <a:rPr lang="ru-RU" altLang="en-US"/>
              <a:pPr/>
              <a:t>38</a:t>
            </a:fld>
            <a:endParaRPr lang="ru-RU" altLang="en-US"/>
          </a:p>
        </p:txBody>
      </p:sp>
      <p:sp>
        <p:nvSpPr>
          <p:cNvPr id="4246" name="Slide Image Placeholder 1">
            <a:extLst>
              <a:ext uri="{FF2B5EF4-FFF2-40B4-BE49-F238E27FC236}">
                <a16:creationId xmlns:a16="http://schemas.microsoft.com/office/drawing/2014/main" id="{33EFADEB-0628-45EB-8DEE-DA61BCDD9575}"/>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247" name="Notes Placeholder 2">
            <a:extLst>
              <a:ext uri="{FF2B5EF4-FFF2-40B4-BE49-F238E27FC236}">
                <a16:creationId xmlns:a16="http://schemas.microsoft.com/office/drawing/2014/main" id="{11E7738E-5B65-4FC1-8A46-03C76EE1D0FC}"/>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E11212A-51F8-4258-AC9F-2E5BD7EF4A12}"/>
              </a:ext>
            </a:extLst>
          </p:cNvPr>
          <p:cNvSpPr>
            <a:spLocks noGrp="1" noChangeArrowheads="1"/>
          </p:cNvSpPr>
          <p:nvPr>
            <p:ph type="sldNum" sz="quarter" idx="5"/>
          </p:nvPr>
        </p:nvSpPr>
        <p:spPr>
          <a:ln/>
        </p:spPr>
        <p:txBody>
          <a:bodyPr/>
          <a:lstStyle/>
          <a:p>
            <a:fld id="{1EB7CADD-7F54-477C-BF56-D7D0621B8973}" type="slidenum">
              <a:rPr lang="ru-RU" altLang="en-US"/>
              <a:pPr/>
              <a:t>39</a:t>
            </a:fld>
            <a:endParaRPr lang="ru-RU" altLang="en-US"/>
          </a:p>
        </p:txBody>
      </p:sp>
      <p:sp>
        <p:nvSpPr>
          <p:cNvPr id="4250" name="Slide Image Placeholder 1">
            <a:extLst>
              <a:ext uri="{FF2B5EF4-FFF2-40B4-BE49-F238E27FC236}">
                <a16:creationId xmlns:a16="http://schemas.microsoft.com/office/drawing/2014/main" id="{0460E808-FFA3-48DE-ABF6-4C8274431BEE}"/>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251" name="Notes Placeholder 2">
            <a:extLst>
              <a:ext uri="{FF2B5EF4-FFF2-40B4-BE49-F238E27FC236}">
                <a16:creationId xmlns:a16="http://schemas.microsoft.com/office/drawing/2014/main" id="{894B583E-7273-411A-B3A1-6D1C540015DC}"/>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24ED879-185B-4BAB-BA72-8F356D21210C}"/>
              </a:ext>
            </a:extLst>
          </p:cNvPr>
          <p:cNvSpPr>
            <a:spLocks noGrp="1" noChangeArrowheads="1"/>
          </p:cNvSpPr>
          <p:nvPr>
            <p:ph type="sldNum" sz="quarter" idx="5"/>
          </p:nvPr>
        </p:nvSpPr>
        <p:spPr>
          <a:ln/>
        </p:spPr>
        <p:txBody>
          <a:bodyPr/>
          <a:lstStyle/>
          <a:p>
            <a:fld id="{94A4A2B3-5F20-48DA-B855-BA1E6A3F002C}" type="slidenum">
              <a:rPr lang="ru-RU" altLang="en-US"/>
              <a:pPr/>
              <a:t>4</a:t>
            </a:fld>
            <a:endParaRPr lang="ru-RU" altLang="en-US"/>
          </a:p>
        </p:txBody>
      </p:sp>
      <p:sp>
        <p:nvSpPr>
          <p:cNvPr id="4118" name="Slide Image Placeholder 1">
            <a:extLst>
              <a:ext uri="{FF2B5EF4-FFF2-40B4-BE49-F238E27FC236}">
                <a16:creationId xmlns:a16="http://schemas.microsoft.com/office/drawing/2014/main" id="{9171FDF9-7F7A-4E0F-AFA5-313F7821D574}"/>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119" name="Notes Placeholder 2">
            <a:extLst>
              <a:ext uri="{FF2B5EF4-FFF2-40B4-BE49-F238E27FC236}">
                <a16:creationId xmlns:a16="http://schemas.microsoft.com/office/drawing/2014/main" id="{13D5F863-B0F3-4C08-AF3F-F2B14788E682}"/>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5FDB43-7C9A-4DDC-AD65-F0E93C9AA06D}"/>
              </a:ext>
            </a:extLst>
          </p:cNvPr>
          <p:cNvSpPr>
            <a:spLocks noGrp="1" noChangeArrowheads="1"/>
          </p:cNvSpPr>
          <p:nvPr>
            <p:ph type="sldNum" sz="quarter" idx="5"/>
          </p:nvPr>
        </p:nvSpPr>
        <p:spPr>
          <a:ln/>
        </p:spPr>
        <p:txBody>
          <a:bodyPr/>
          <a:lstStyle/>
          <a:p>
            <a:fld id="{F02FFB80-770A-409F-8EA6-72BB5AF9FE53}" type="slidenum">
              <a:rPr lang="ru-RU" altLang="en-US"/>
              <a:pPr/>
              <a:t>40</a:t>
            </a:fld>
            <a:endParaRPr lang="ru-RU" altLang="en-US"/>
          </a:p>
        </p:txBody>
      </p:sp>
      <p:sp>
        <p:nvSpPr>
          <p:cNvPr id="4254" name="Slide Image Placeholder 1">
            <a:extLst>
              <a:ext uri="{FF2B5EF4-FFF2-40B4-BE49-F238E27FC236}">
                <a16:creationId xmlns:a16="http://schemas.microsoft.com/office/drawing/2014/main" id="{5AAA4C11-F757-4544-9477-7F4E74AB8D7C}"/>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255" name="Notes Placeholder 2">
            <a:extLst>
              <a:ext uri="{FF2B5EF4-FFF2-40B4-BE49-F238E27FC236}">
                <a16:creationId xmlns:a16="http://schemas.microsoft.com/office/drawing/2014/main" id="{69E37892-1E4B-4C0A-9FCA-BD002D87A27A}"/>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644A977-E542-432C-A992-EBEEF3B546AD}"/>
              </a:ext>
            </a:extLst>
          </p:cNvPr>
          <p:cNvSpPr>
            <a:spLocks noGrp="1" noChangeArrowheads="1"/>
          </p:cNvSpPr>
          <p:nvPr>
            <p:ph type="sldNum" sz="quarter" idx="5"/>
          </p:nvPr>
        </p:nvSpPr>
        <p:spPr>
          <a:ln/>
        </p:spPr>
        <p:txBody>
          <a:bodyPr/>
          <a:lstStyle/>
          <a:p>
            <a:fld id="{9ADE02F9-2BCD-4604-AC5E-C7FC8C55612F}" type="slidenum">
              <a:rPr lang="ru-RU" altLang="en-US"/>
              <a:pPr/>
              <a:t>41</a:t>
            </a:fld>
            <a:endParaRPr lang="ru-RU" altLang="en-US"/>
          </a:p>
        </p:txBody>
      </p:sp>
      <p:sp>
        <p:nvSpPr>
          <p:cNvPr id="4258" name="Slide Image Placeholder 1">
            <a:extLst>
              <a:ext uri="{FF2B5EF4-FFF2-40B4-BE49-F238E27FC236}">
                <a16:creationId xmlns:a16="http://schemas.microsoft.com/office/drawing/2014/main" id="{87579311-B898-4077-8900-F786AE17C854}"/>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259" name="Notes Placeholder 2">
            <a:extLst>
              <a:ext uri="{FF2B5EF4-FFF2-40B4-BE49-F238E27FC236}">
                <a16:creationId xmlns:a16="http://schemas.microsoft.com/office/drawing/2014/main" id="{EA3474C0-9FE4-4C0A-AF7F-6B4A2B591232}"/>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AA240D9-1891-456D-AF69-E10E1A4DFFEA}"/>
              </a:ext>
            </a:extLst>
          </p:cNvPr>
          <p:cNvSpPr>
            <a:spLocks noGrp="1" noChangeArrowheads="1"/>
          </p:cNvSpPr>
          <p:nvPr>
            <p:ph type="sldNum" sz="quarter" idx="5"/>
          </p:nvPr>
        </p:nvSpPr>
        <p:spPr>
          <a:ln/>
        </p:spPr>
        <p:txBody>
          <a:bodyPr/>
          <a:lstStyle/>
          <a:p>
            <a:fld id="{AFCF0ECB-EF60-4B9A-BBE1-E5FF913126D7}" type="slidenum">
              <a:rPr lang="ru-RU" altLang="en-US"/>
              <a:pPr/>
              <a:t>42</a:t>
            </a:fld>
            <a:endParaRPr lang="ru-RU" altLang="en-US"/>
          </a:p>
        </p:txBody>
      </p:sp>
      <p:sp>
        <p:nvSpPr>
          <p:cNvPr id="4262" name="Slide Image Placeholder 1">
            <a:extLst>
              <a:ext uri="{FF2B5EF4-FFF2-40B4-BE49-F238E27FC236}">
                <a16:creationId xmlns:a16="http://schemas.microsoft.com/office/drawing/2014/main" id="{1EC9112D-D96C-4E8B-9614-D581C25DD228}"/>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263" name="Notes Placeholder 2">
            <a:extLst>
              <a:ext uri="{FF2B5EF4-FFF2-40B4-BE49-F238E27FC236}">
                <a16:creationId xmlns:a16="http://schemas.microsoft.com/office/drawing/2014/main" id="{8BFFF17C-85B7-43CB-B47C-7C708F3D0612}"/>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B833653-C611-4677-98A3-E21F8F0F9384}"/>
              </a:ext>
            </a:extLst>
          </p:cNvPr>
          <p:cNvSpPr>
            <a:spLocks noGrp="1" noChangeArrowheads="1"/>
          </p:cNvSpPr>
          <p:nvPr>
            <p:ph type="sldNum" sz="quarter" idx="5"/>
          </p:nvPr>
        </p:nvSpPr>
        <p:spPr>
          <a:ln/>
        </p:spPr>
        <p:txBody>
          <a:bodyPr/>
          <a:lstStyle/>
          <a:p>
            <a:fld id="{0C757EBC-C36C-4312-A657-A2B9C6F9253D}" type="slidenum">
              <a:rPr lang="ru-RU" altLang="en-US"/>
              <a:pPr/>
              <a:t>43</a:t>
            </a:fld>
            <a:endParaRPr lang="ru-RU" altLang="en-US"/>
          </a:p>
        </p:txBody>
      </p:sp>
      <p:sp>
        <p:nvSpPr>
          <p:cNvPr id="4266" name="Slide Image Placeholder 1">
            <a:extLst>
              <a:ext uri="{FF2B5EF4-FFF2-40B4-BE49-F238E27FC236}">
                <a16:creationId xmlns:a16="http://schemas.microsoft.com/office/drawing/2014/main" id="{2CD5B148-DB25-4019-855C-F8387691B0B2}"/>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267" name="Notes Placeholder 2">
            <a:extLst>
              <a:ext uri="{FF2B5EF4-FFF2-40B4-BE49-F238E27FC236}">
                <a16:creationId xmlns:a16="http://schemas.microsoft.com/office/drawing/2014/main" id="{32E46FC3-6F05-4955-B5C0-168494F85B93}"/>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AC53CB4-CFAA-4F94-B0C4-BB6E1E1FE988}"/>
              </a:ext>
            </a:extLst>
          </p:cNvPr>
          <p:cNvSpPr>
            <a:spLocks noGrp="1" noChangeArrowheads="1"/>
          </p:cNvSpPr>
          <p:nvPr>
            <p:ph type="sldNum" sz="quarter" idx="5"/>
          </p:nvPr>
        </p:nvSpPr>
        <p:spPr>
          <a:ln/>
        </p:spPr>
        <p:txBody>
          <a:bodyPr/>
          <a:lstStyle/>
          <a:p>
            <a:fld id="{98F88CC3-DF7B-4426-A440-59B5BC1EA262}" type="slidenum">
              <a:rPr lang="ru-RU" altLang="en-US"/>
              <a:pPr/>
              <a:t>44</a:t>
            </a:fld>
            <a:endParaRPr lang="ru-RU" altLang="en-US"/>
          </a:p>
        </p:txBody>
      </p:sp>
      <p:sp>
        <p:nvSpPr>
          <p:cNvPr id="4270" name="Slide Image Placeholder 1">
            <a:extLst>
              <a:ext uri="{FF2B5EF4-FFF2-40B4-BE49-F238E27FC236}">
                <a16:creationId xmlns:a16="http://schemas.microsoft.com/office/drawing/2014/main" id="{73EDA35C-1425-4EBD-85E0-778CFC426133}"/>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271" name="Notes Placeholder 2">
            <a:extLst>
              <a:ext uri="{FF2B5EF4-FFF2-40B4-BE49-F238E27FC236}">
                <a16:creationId xmlns:a16="http://schemas.microsoft.com/office/drawing/2014/main" id="{1AB0BBAB-C528-48A2-8F13-D701B1D391FD}"/>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0E972B6-777C-47A6-8969-FA16C7236F77}"/>
              </a:ext>
            </a:extLst>
          </p:cNvPr>
          <p:cNvSpPr>
            <a:spLocks noGrp="1" noChangeArrowheads="1"/>
          </p:cNvSpPr>
          <p:nvPr>
            <p:ph type="sldNum" sz="quarter" idx="5"/>
          </p:nvPr>
        </p:nvSpPr>
        <p:spPr>
          <a:ln/>
        </p:spPr>
        <p:txBody>
          <a:bodyPr/>
          <a:lstStyle/>
          <a:p>
            <a:fld id="{A0F9FADB-78F2-441F-9F33-49B0AC585775}" type="slidenum">
              <a:rPr lang="ru-RU" altLang="en-US"/>
              <a:pPr/>
              <a:t>5</a:t>
            </a:fld>
            <a:endParaRPr lang="ru-RU" altLang="en-US"/>
          </a:p>
        </p:txBody>
      </p:sp>
      <p:sp>
        <p:nvSpPr>
          <p:cNvPr id="4122" name="Slide Image Placeholder 1">
            <a:extLst>
              <a:ext uri="{FF2B5EF4-FFF2-40B4-BE49-F238E27FC236}">
                <a16:creationId xmlns:a16="http://schemas.microsoft.com/office/drawing/2014/main" id="{9B8543E8-6499-403B-A4B5-02166D9F615D}"/>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123" name="Notes Placeholder 2">
            <a:extLst>
              <a:ext uri="{FF2B5EF4-FFF2-40B4-BE49-F238E27FC236}">
                <a16:creationId xmlns:a16="http://schemas.microsoft.com/office/drawing/2014/main" id="{B80B3E2D-55F9-49EE-A824-5B9C56177B5B}"/>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extLst>
      <p:ext uri="{BB962C8B-B14F-4D97-AF65-F5344CB8AC3E}">
        <p14:creationId xmlns:p14="http://schemas.microsoft.com/office/powerpoint/2010/main" val="1930395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88B2AAA-71ED-425E-B0EA-075D1E73E5A3}"/>
              </a:ext>
            </a:extLst>
          </p:cNvPr>
          <p:cNvSpPr>
            <a:spLocks noGrp="1" noChangeArrowheads="1"/>
          </p:cNvSpPr>
          <p:nvPr>
            <p:ph type="sldNum" sz="quarter" idx="5"/>
          </p:nvPr>
        </p:nvSpPr>
        <p:spPr>
          <a:ln/>
        </p:spPr>
        <p:txBody>
          <a:bodyPr/>
          <a:lstStyle/>
          <a:p>
            <a:fld id="{67570072-B1D0-4F8C-A78A-E2F7293DCA47}" type="slidenum">
              <a:rPr lang="ru-RU" altLang="en-US"/>
              <a:pPr/>
              <a:t>6</a:t>
            </a:fld>
            <a:endParaRPr lang="ru-RU" altLang="en-US"/>
          </a:p>
        </p:txBody>
      </p:sp>
      <p:sp>
        <p:nvSpPr>
          <p:cNvPr id="4126" name="Slide Image Placeholder 1">
            <a:extLst>
              <a:ext uri="{FF2B5EF4-FFF2-40B4-BE49-F238E27FC236}">
                <a16:creationId xmlns:a16="http://schemas.microsoft.com/office/drawing/2014/main" id="{1DA9689C-49BB-4272-B606-77583E81C3E3}"/>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127" name="Notes Placeholder 2">
            <a:extLst>
              <a:ext uri="{FF2B5EF4-FFF2-40B4-BE49-F238E27FC236}">
                <a16:creationId xmlns:a16="http://schemas.microsoft.com/office/drawing/2014/main" id="{8AA9500F-BCCB-4A8A-83AE-D7D46BC82D44}"/>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4987012-D65F-4E60-8376-41F5DB2F981A}"/>
              </a:ext>
            </a:extLst>
          </p:cNvPr>
          <p:cNvSpPr>
            <a:spLocks noGrp="1" noChangeArrowheads="1"/>
          </p:cNvSpPr>
          <p:nvPr>
            <p:ph type="sldNum" sz="quarter" idx="5"/>
          </p:nvPr>
        </p:nvSpPr>
        <p:spPr>
          <a:ln/>
        </p:spPr>
        <p:txBody>
          <a:bodyPr/>
          <a:lstStyle/>
          <a:p>
            <a:fld id="{5D34F6FF-CC83-4E85-8909-10682ED3C9D6}" type="slidenum">
              <a:rPr lang="ru-RU" altLang="en-US"/>
              <a:pPr/>
              <a:t>7</a:t>
            </a:fld>
            <a:endParaRPr lang="ru-RU" altLang="en-US"/>
          </a:p>
        </p:txBody>
      </p:sp>
      <p:sp>
        <p:nvSpPr>
          <p:cNvPr id="4130" name="Slide Image Placeholder 1">
            <a:extLst>
              <a:ext uri="{FF2B5EF4-FFF2-40B4-BE49-F238E27FC236}">
                <a16:creationId xmlns:a16="http://schemas.microsoft.com/office/drawing/2014/main" id="{7C71E287-BB1D-415A-82DE-705471B57789}"/>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131" name="Notes Placeholder 2">
            <a:extLst>
              <a:ext uri="{FF2B5EF4-FFF2-40B4-BE49-F238E27FC236}">
                <a16:creationId xmlns:a16="http://schemas.microsoft.com/office/drawing/2014/main" id="{9542DE65-E539-4C8D-9724-FADBFFD5EC64}"/>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E2B073C-9577-47E3-A394-252C9DDD8AD3}"/>
              </a:ext>
            </a:extLst>
          </p:cNvPr>
          <p:cNvSpPr>
            <a:spLocks noGrp="1" noChangeArrowheads="1"/>
          </p:cNvSpPr>
          <p:nvPr>
            <p:ph type="sldNum" sz="quarter" idx="5"/>
          </p:nvPr>
        </p:nvSpPr>
        <p:spPr>
          <a:ln/>
        </p:spPr>
        <p:txBody>
          <a:bodyPr/>
          <a:lstStyle/>
          <a:p>
            <a:fld id="{D50497E4-2A53-426D-80EA-7F413E98B9CB}" type="slidenum">
              <a:rPr lang="ru-RU" altLang="en-US"/>
              <a:pPr/>
              <a:t>8</a:t>
            </a:fld>
            <a:endParaRPr lang="ru-RU" altLang="en-US"/>
          </a:p>
        </p:txBody>
      </p:sp>
      <p:sp>
        <p:nvSpPr>
          <p:cNvPr id="4134" name="Slide Image Placeholder 1">
            <a:extLst>
              <a:ext uri="{FF2B5EF4-FFF2-40B4-BE49-F238E27FC236}">
                <a16:creationId xmlns:a16="http://schemas.microsoft.com/office/drawing/2014/main" id="{BE13F9DD-7FFC-419B-9FA7-1FC54B4E11D1}"/>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135" name="Notes Placeholder 2">
            <a:extLst>
              <a:ext uri="{FF2B5EF4-FFF2-40B4-BE49-F238E27FC236}">
                <a16:creationId xmlns:a16="http://schemas.microsoft.com/office/drawing/2014/main" id="{A28F663C-1472-46E4-97EA-834074384829}"/>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5DAF027-E429-45EA-8FEB-3735C4B84DB3}"/>
              </a:ext>
            </a:extLst>
          </p:cNvPr>
          <p:cNvSpPr>
            <a:spLocks noGrp="1" noChangeArrowheads="1"/>
          </p:cNvSpPr>
          <p:nvPr>
            <p:ph type="sldNum" sz="quarter" idx="5"/>
          </p:nvPr>
        </p:nvSpPr>
        <p:spPr>
          <a:ln/>
        </p:spPr>
        <p:txBody>
          <a:bodyPr/>
          <a:lstStyle/>
          <a:p>
            <a:fld id="{9679E495-BD32-4D54-8048-034FD777B7AE}" type="slidenum">
              <a:rPr lang="ru-RU" altLang="en-US"/>
              <a:pPr/>
              <a:t>9</a:t>
            </a:fld>
            <a:endParaRPr lang="ru-RU" altLang="en-US"/>
          </a:p>
        </p:txBody>
      </p:sp>
      <p:sp>
        <p:nvSpPr>
          <p:cNvPr id="4138" name="Slide Image Placeholder 1">
            <a:extLst>
              <a:ext uri="{FF2B5EF4-FFF2-40B4-BE49-F238E27FC236}">
                <a16:creationId xmlns:a16="http://schemas.microsoft.com/office/drawing/2014/main" id="{8618F225-3230-47A5-B647-459189F04238}"/>
              </a:ext>
            </a:extLst>
          </p:cNvPr>
          <p:cNvSpPr>
            <a:spLocks noGrp="1" noRot="1" noChangeAspect="1" noChangeArrowheads="1"/>
          </p:cNvSpPr>
          <p:nvPr>
            <p:ph type="sldImg"/>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4139" name="Notes Placeholder 2">
            <a:extLst>
              <a:ext uri="{FF2B5EF4-FFF2-40B4-BE49-F238E27FC236}">
                <a16:creationId xmlns:a16="http://schemas.microsoft.com/office/drawing/2014/main" id="{8987B6F9-B896-417F-ADDC-959215D8C3D4}"/>
              </a:ext>
            </a:extLst>
          </p:cNvPr>
          <p:cNvSpPr>
            <a:spLocks noGrp="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4946" tIns="47474" rIns="94946" bIns="47474"/>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5A813-D005-4734-916E-1A2B718186A2}"/>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AA2954-7F40-4EA8-AFDB-344D35F1D4B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9B5D41F-691E-41DD-A12A-F2335BD1F04A}"/>
              </a:ext>
            </a:extLst>
          </p:cNvPr>
          <p:cNvSpPr>
            <a:spLocks noGrp="1"/>
          </p:cNvSpPr>
          <p:nvPr>
            <p:ph type="dt" sz="half" idx="10"/>
          </p:nvPr>
        </p:nvSpPr>
        <p:spPr/>
        <p:txBody>
          <a:bodyPr/>
          <a:lstStyle>
            <a:lvl1pPr>
              <a:defRPr/>
            </a:lvl1pPr>
          </a:lstStyle>
          <a:p>
            <a:fld id="{E3807B5E-2C93-44C3-A998-5825616A1286}" type="datetime1">
              <a:rPr lang="en-US" altLang="en-US"/>
              <a:pPr/>
              <a:t>12/14/2021</a:t>
            </a:fld>
            <a:endParaRPr lang="en-US" altLang="en-US" dirty="0"/>
          </a:p>
        </p:txBody>
      </p:sp>
      <p:sp>
        <p:nvSpPr>
          <p:cNvPr id="5" name="Footer Placeholder 4">
            <a:extLst>
              <a:ext uri="{FF2B5EF4-FFF2-40B4-BE49-F238E27FC236}">
                <a16:creationId xmlns:a16="http://schemas.microsoft.com/office/drawing/2014/main" id="{70C07AD1-5563-43EA-BB22-58719124C0B3}"/>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966B7E93-AAF0-48FF-9AA9-5D05ADCE547B}"/>
              </a:ext>
            </a:extLst>
          </p:cNvPr>
          <p:cNvSpPr>
            <a:spLocks noGrp="1"/>
          </p:cNvSpPr>
          <p:nvPr>
            <p:ph type="sldNum" sz="quarter" idx="12"/>
          </p:nvPr>
        </p:nvSpPr>
        <p:spPr/>
        <p:txBody>
          <a:bodyPr/>
          <a:lstStyle>
            <a:lvl1pPr>
              <a:defRPr/>
            </a:lvl1pPr>
          </a:lstStyle>
          <a:p>
            <a:fld id="{6D409E0E-F7F2-4356-941F-CBBF27741775}" type="slidenum">
              <a:rPr lang="en-US" altLang="en-US"/>
              <a:pPr/>
              <a:t>‹#›</a:t>
            </a:fld>
            <a:endParaRPr lang="en-US" altLang="en-US" dirty="0"/>
          </a:p>
        </p:txBody>
      </p:sp>
    </p:spTree>
    <p:extLst>
      <p:ext uri="{BB962C8B-B14F-4D97-AF65-F5344CB8AC3E}">
        <p14:creationId xmlns:p14="http://schemas.microsoft.com/office/powerpoint/2010/main" val="653189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4686E-E277-4202-A522-8754533F19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2CE264-7D3B-48AE-BEF7-EAF25F1C2A4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6B00ED-C315-4C1C-98B9-85A081F61F23}"/>
              </a:ext>
            </a:extLst>
          </p:cNvPr>
          <p:cNvSpPr>
            <a:spLocks noGrp="1"/>
          </p:cNvSpPr>
          <p:nvPr>
            <p:ph type="dt" sz="half" idx="10"/>
          </p:nvPr>
        </p:nvSpPr>
        <p:spPr/>
        <p:txBody>
          <a:bodyPr/>
          <a:lstStyle>
            <a:lvl1pPr>
              <a:defRPr/>
            </a:lvl1pPr>
          </a:lstStyle>
          <a:p>
            <a:fld id="{A145277C-CEC4-4D62-9FFD-2FBA208F07E7}" type="datetime1">
              <a:rPr lang="en-US" altLang="en-US"/>
              <a:pPr/>
              <a:t>12/14/2021</a:t>
            </a:fld>
            <a:endParaRPr lang="en-US" altLang="en-US" dirty="0"/>
          </a:p>
        </p:txBody>
      </p:sp>
      <p:sp>
        <p:nvSpPr>
          <p:cNvPr id="5" name="Footer Placeholder 4">
            <a:extLst>
              <a:ext uri="{FF2B5EF4-FFF2-40B4-BE49-F238E27FC236}">
                <a16:creationId xmlns:a16="http://schemas.microsoft.com/office/drawing/2014/main" id="{D4B72D15-4E92-4E12-8E71-2940637DA34A}"/>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63F6DC33-E51B-4320-B537-B86B7E611101}"/>
              </a:ext>
            </a:extLst>
          </p:cNvPr>
          <p:cNvSpPr>
            <a:spLocks noGrp="1"/>
          </p:cNvSpPr>
          <p:nvPr>
            <p:ph type="sldNum" sz="quarter" idx="12"/>
          </p:nvPr>
        </p:nvSpPr>
        <p:spPr/>
        <p:txBody>
          <a:bodyPr/>
          <a:lstStyle>
            <a:lvl1pPr>
              <a:defRPr/>
            </a:lvl1pPr>
          </a:lstStyle>
          <a:p>
            <a:fld id="{439D5480-49CD-47BE-99C5-D81A4D85E378}" type="slidenum">
              <a:rPr lang="en-US" altLang="en-US"/>
              <a:pPr/>
              <a:t>‹#›</a:t>
            </a:fld>
            <a:endParaRPr lang="en-US" altLang="en-US" dirty="0"/>
          </a:p>
        </p:txBody>
      </p:sp>
    </p:spTree>
    <p:extLst>
      <p:ext uri="{BB962C8B-B14F-4D97-AF65-F5344CB8AC3E}">
        <p14:creationId xmlns:p14="http://schemas.microsoft.com/office/powerpoint/2010/main" val="350255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4785D8-53DC-4172-9F5E-0D9D74F67BC9}"/>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099211-67CE-4781-80C5-12EB58F4F9A3}"/>
              </a:ext>
            </a:extLst>
          </p:cNvPr>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3A39B8-C054-47FD-9F60-EA44A3CF5718}"/>
              </a:ext>
            </a:extLst>
          </p:cNvPr>
          <p:cNvSpPr>
            <a:spLocks noGrp="1"/>
          </p:cNvSpPr>
          <p:nvPr>
            <p:ph type="dt" sz="half" idx="10"/>
          </p:nvPr>
        </p:nvSpPr>
        <p:spPr/>
        <p:txBody>
          <a:bodyPr/>
          <a:lstStyle>
            <a:lvl1pPr>
              <a:defRPr/>
            </a:lvl1pPr>
          </a:lstStyle>
          <a:p>
            <a:fld id="{C8DBEF85-9CC2-4E33-BE44-94951914EB26}" type="datetime1">
              <a:rPr lang="en-US" altLang="en-US"/>
              <a:pPr/>
              <a:t>12/14/2021</a:t>
            </a:fld>
            <a:endParaRPr lang="en-US" altLang="en-US" dirty="0"/>
          </a:p>
        </p:txBody>
      </p:sp>
      <p:sp>
        <p:nvSpPr>
          <p:cNvPr id="5" name="Footer Placeholder 4">
            <a:extLst>
              <a:ext uri="{FF2B5EF4-FFF2-40B4-BE49-F238E27FC236}">
                <a16:creationId xmlns:a16="http://schemas.microsoft.com/office/drawing/2014/main" id="{949344A9-72C0-4659-8409-61830349A969}"/>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11C34C8B-54BB-459E-8861-F440AABFB3C5}"/>
              </a:ext>
            </a:extLst>
          </p:cNvPr>
          <p:cNvSpPr>
            <a:spLocks noGrp="1"/>
          </p:cNvSpPr>
          <p:nvPr>
            <p:ph type="sldNum" sz="quarter" idx="12"/>
          </p:nvPr>
        </p:nvSpPr>
        <p:spPr/>
        <p:txBody>
          <a:bodyPr/>
          <a:lstStyle>
            <a:lvl1pPr>
              <a:defRPr/>
            </a:lvl1pPr>
          </a:lstStyle>
          <a:p>
            <a:fld id="{8DA058C6-AE7E-49C3-93AA-AB42B1C72881}" type="slidenum">
              <a:rPr lang="en-US" altLang="en-US"/>
              <a:pPr/>
              <a:t>‹#›</a:t>
            </a:fld>
            <a:endParaRPr lang="en-US" altLang="en-US" dirty="0"/>
          </a:p>
        </p:txBody>
      </p:sp>
    </p:spTree>
    <p:extLst>
      <p:ext uri="{BB962C8B-B14F-4D97-AF65-F5344CB8AC3E}">
        <p14:creationId xmlns:p14="http://schemas.microsoft.com/office/powerpoint/2010/main" val="1853287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C09F3-6C9A-4AB8-A2F9-FCB8B51827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10FEBD-EEF5-48E6-95B8-7F8A2146AAA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FF2CAA-BFD3-4831-9836-7836BF0E51CA}"/>
              </a:ext>
            </a:extLst>
          </p:cNvPr>
          <p:cNvSpPr>
            <a:spLocks noGrp="1"/>
          </p:cNvSpPr>
          <p:nvPr>
            <p:ph type="dt" sz="half" idx="10"/>
          </p:nvPr>
        </p:nvSpPr>
        <p:spPr/>
        <p:txBody>
          <a:bodyPr/>
          <a:lstStyle>
            <a:lvl1pPr>
              <a:defRPr/>
            </a:lvl1pPr>
          </a:lstStyle>
          <a:p>
            <a:fld id="{F0B7373E-BC3C-4811-907C-C1E9AABAEF7C}" type="datetime1">
              <a:rPr lang="en-US" altLang="en-US"/>
              <a:pPr/>
              <a:t>12/14/2021</a:t>
            </a:fld>
            <a:endParaRPr lang="en-US" altLang="en-US" dirty="0"/>
          </a:p>
        </p:txBody>
      </p:sp>
      <p:sp>
        <p:nvSpPr>
          <p:cNvPr id="5" name="Footer Placeholder 4">
            <a:extLst>
              <a:ext uri="{FF2B5EF4-FFF2-40B4-BE49-F238E27FC236}">
                <a16:creationId xmlns:a16="http://schemas.microsoft.com/office/drawing/2014/main" id="{B442BB33-9322-4FE6-B1BB-506EFF544D03}"/>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B725BD43-B1BB-4B5E-8CDA-B0F9A830459D}"/>
              </a:ext>
            </a:extLst>
          </p:cNvPr>
          <p:cNvSpPr>
            <a:spLocks noGrp="1"/>
          </p:cNvSpPr>
          <p:nvPr>
            <p:ph type="sldNum" sz="quarter" idx="12"/>
          </p:nvPr>
        </p:nvSpPr>
        <p:spPr/>
        <p:txBody>
          <a:bodyPr/>
          <a:lstStyle>
            <a:lvl1pPr>
              <a:defRPr/>
            </a:lvl1pPr>
          </a:lstStyle>
          <a:p>
            <a:fld id="{066B0F82-6AE3-4311-9F4C-B68EA8D0ED3A}" type="slidenum">
              <a:rPr lang="en-US" altLang="en-US"/>
              <a:pPr/>
              <a:t>‹#›</a:t>
            </a:fld>
            <a:endParaRPr lang="en-US" altLang="en-US" dirty="0"/>
          </a:p>
        </p:txBody>
      </p:sp>
    </p:spTree>
    <p:extLst>
      <p:ext uri="{BB962C8B-B14F-4D97-AF65-F5344CB8AC3E}">
        <p14:creationId xmlns:p14="http://schemas.microsoft.com/office/powerpoint/2010/main" val="948595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C431E-E0EE-4BB2-B90A-52C4ADE2C9AA}"/>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832036-2084-4091-8164-29CD262CDF4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6FCA6F40-425E-48C6-B8EB-0DB10D688170}"/>
              </a:ext>
            </a:extLst>
          </p:cNvPr>
          <p:cNvSpPr>
            <a:spLocks noGrp="1"/>
          </p:cNvSpPr>
          <p:nvPr>
            <p:ph type="dt" sz="half" idx="10"/>
          </p:nvPr>
        </p:nvSpPr>
        <p:spPr/>
        <p:txBody>
          <a:bodyPr/>
          <a:lstStyle>
            <a:lvl1pPr>
              <a:defRPr/>
            </a:lvl1pPr>
          </a:lstStyle>
          <a:p>
            <a:fld id="{AE62ACE1-7F2D-441C-8B7C-5F2497D12AE8}" type="datetime1">
              <a:rPr lang="en-US" altLang="en-US"/>
              <a:pPr/>
              <a:t>12/14/2021</a:t>
            </a:fld>
            <a:endParaRPr lang="en-US" altLang="en-US" dirty="0"/>
          </a:p>
        </p:txBody>
      </p:sp>
      <p:sp>
        <p:nvSpPr>
          <p:cNvPr id="5" name="Footer Placeholder 4">
            <a:extLst>
              <a:ext uri="{FF2B5EF4-FFF2-40B4-BE49-F238E27FC236}">
                <a16:creationId xmlns:a16="http://schemas.microsoft.com/office/drawing/2014/main" id="{6EB78ADD-2278-4843-AF04-2C4357788072}"/>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227E7573-1BE3-4EF8-BD4A-58FCC0F2FF3F}"/>
              </a:ext>
            </a:extLst>
          </p:cNvPr>
          <p:cNvSpPr>
            <a:spLocks noGrp="1"/>
          </p:cNvSpPr>
          <p:nvPr>
            <p:ph type="sldNum" sz="quarter" idx="12"/>
          </p:nvPr>
        </p:nvSpPr>
        <p:spPr/>
        <p:txBody>
          <a:bodyPr/>
          <a:lstStyle>
            <a:lvl1pPr>
              <a:defRPr/>
            </a:lvl1pPr>
          </a:lstStyle>
          <a:p>
            <a:fld id="{9BC25EDE-4E14-41BA-8304-C5A6676338CA}" type="slidenum">
              <a:rPr lang="en-US" altLang="en-US"/>
              <a:pPr/>
              <a:t>‹#›</a:t>
            </a:fld>
            <a:endParaRPr lang="en-US" altLang="en-US" dirty="0"/>
          </a:p>
        </p:txBody>
      </p:sp>
    </p:spTree>
    <p:extLst>
      <p:ext uri="{BB962C8B-B14F-4D97-AF65-F5344CB8AC3E}">
        <p14:creationId xmlns:p14="http://schemas.microsoft.com/office/powerpoint/2010/main" val="287757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683EF-80C0-48A8-AD5D-DD116BAFA4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666C5D-461A-4248-831B-AA10B77CE50F}"/>
              </a:ext>
            </a:extLst>
          </p:cNvPr>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52244DC-BBF6-48BA-967A-8C53AF8318A1}"/>
              </a:ext>
            </a:extLst>
          </p:cNvPr>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2BBDE5-1CBA-4D0D-B913-26C91CF0FBEF}"/>
              </a:ext>
            </a:extLst>
          </p:cNvPr>
          <p:cNvSpPr>
            <a:spLocks noGrp="1"/>
          </p:cNvSpPr>
          <p:nvPr>
            <p:ph type="dt" sz="half" idx="10"/>
          </p:nvPr>
        </p:nvSpPr>
        <p:spPr/>
        <p:txBody>
          <a:bodyPr/>
          <a:lstStyle>
            <a:lvl1pPr>
              <a:defRPr/>
            </a:lvl1pPr>
          </a:lstStyle>
          <a:p>
            <a:fld id="{DBBF0CC6-DC7E-47D3-9E65-89437A5841E8}" type="datetime1">
              <a:rPr lang="en-US" altLang="en-US"/>
              <a:pPr/>
              <a:t>12/14/2021</a:t>
            </a:fld>
            <a:endParaRPr lang="en-US" altLang="en-US" dirty="0"/>
          </a:p>
        </p:txBody>
      </p:sp>
      <p:sp>
        <p:nvSpPr>
          <p:cNvPr id="6" name="Footer Placeholder 5">
            <a:extLst>
              <a:ext uri="{FF2B5EF4-FFF2-40B4-BE49-F238E27FC236}">
                <a16:creationId xmlns:a16="http://schemas.microsoft.com/office/drawing/2014/main" id="{B5E0F0C6-0F44-4702-9B2F-9996C12E26A3}"/>
              </a:ext>
            </a:extLst>
          </p:cNvPr>
          <p:cNvSpPr>
            <a:spLocks noGrp="1"/>
          </p:cNvSpPr>
          <p:nvPr>
            <p:ph type="ftr" sz="quarter" idx="11"/>
          </p:nvPr>
        </p:nvSpPr>
        <p:spPr/>
        <p:txBody>
          <a:bodyPr/>
          <a:lstStyle>
            <a:lvl1pPr>
              <a:defRPr/>
            </a:lvl1pPr>
          </a:lstStyle>
          <a:p>
            <a:endParaRPr lang="en-US" altLang="en-US" dirty="0"/>
          </a:p>
        </p:txBody>
      </p:sp>
      <p:sp>
        <p:nvSpPr>
          <p:cNvPr id="7" name="Slide Number Placeholder 6">
            <a:extLst>
              <a:ext uri="{FF2B5EF4-FFF2-40B4-BE49-F238E27FC236}">
                <a16:creationId xmlns:a16="http://schemas.microsoft.com/office/drawing/2014/main" id="{3F11B2BD-ED1C-48D5-95A6-ED410BCEC9B9}"/>
              </a:ext>
            </a:extLst>
          </p:cNvPr>
          <p:cNvSpPr>
            <a:spLocks noGrp="1"/>
          </p:cNvSpPr>
          <p:nvPr>
            <p:ph type="sldNum" sz="quarter" idx="12"/>
          </p:nvPr>
        </p:nvSpPr>
        <p:spPr/>
        <p:txBody>
          <a:bodyPr/>
          <a:lstStyle>
            <a:lvl1pPr>
              <a:defRPr/>
            </a:lvl1pPr>
          </a:lstStyle>
          <a:p>
            <a:fld id="{066671F1-A6BB-4C9B-BA4F-85695D186F43}" type="slidenum">
              <a:rPr lang="en-US" altLang="en-US"/>
              <a:pPr/>
              <a:t>‹#›</a:t>
            </a:fld>
            <a:endParaRPr lang="en-US" altLang="en-US" dirty="0"/>
          </a:p>
        </p:txBody>
      </p:sp>
    </p:spTree>
    <p:extLst>
      <p:ext uri="{BB962C8B-B14F-4D97-AF65-F5344CB8AC3E}">
        <p14:creationId xmlns:p14="http://schemas.microsoft.com/office/powerpoint/2010/main" val="3343783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99185-0C27-421B-9983-F3864D51428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3EC63E1-0287-42E0-8DA6-9EFF4C5710F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64E60AA-ABB0-4636-B0A7-4A818608EBC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EB3AE0-DE1D-4D7D-991A-9CB7199F6C9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BDEBEDA-E42B-488A-BF8D-2995264C7836}"/>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E1F204-A739-47CF-A1A5-D583A52CBFCF}"/>
              </a:ext>
            </a:extLst>
          </p:cNvPr>
          <p:cNvSpPr>
            <a:spLocks noGrp="1"/>
          </p:cNvSpPr>
          <p:nvPr>
            <p:ph type="dt" sz="half" idx="10"/>
          </p:nvPr>
        </p:nvSpPr>
        <p:spPr/>
        <p:txBody>
          <a:bodyPr/>
          <a:lstStyle>
            <a:lvl1pPr>
              <a:defRPr/>
            </a:lvl1pPr>
          </a:lstStyle>
          <a:p>
            <a:fld id="{DF5926CD-D165-4452-9BD3-5A960EFD9E64}" type="datetime1">
              <a:rPr lang="en-US" altLang="en-US"/>
              <a:pPr/>
              <a:t>12/14/2021</a:t>
            </a:fld>
            <a:endParaRPr lang="en-US" altLang="en-US" dirty="0"/>
          </a:p>
        </p:txBody>
      </p:sp>
      <p:sp>
        <p:nvSpPr>
          <p:cNvPr id="8" name="Footer Placeholder 7">
            <a:extLst>
              <a:ext uri="{FF2B5EF4-FFF2-40B4-BE49-F238E27FC236}">
                <a16:creationId xmlns:a16="http://schemas.microsoft.com/office/drawing/2014/main" id="{DA48B01E-C0C9-4954-8BB4-6A14879A9032}"/>
              </a:ext>
            </a:extLst>
          </p:cNvPr>
          <p:cNvSpPr>
            <a:spLocks noGrp="1"/>
          </p:cNvSpPr>
          <p:nvPr>
            <p:ph type="ftr" sz="quarter" idx="11"/>
          </p:nvPr>
        </p:nvSpPr>
        <p:spPr/>
        <p:txBody>
          <a:bodyPr/>
          <a:lstStyle>
            <a:lvl1pPr>
              <a:defRPr/>
            </a:lvl1pPr>
          </a:lstStyle>
          <a:p>
            <a:endParaRPr lang="en-US" altLang="en-US" dirty="0"/>
          </a:p>
        </p:txBody>
      </p:sp>
      <p:sp>
        <p:nvSpPr>
          <p:cNvPr id="9" name="Slide Number Placeholder 8">
            <a:extLst>
              <a:ext uri="{FF2B5EF4-FFF2-40B4-BE49-F238E27FC236}">
                <a16:creationId xmlns:a16="http://schemas.microsoft.com/office/drawing/2014/main" id="{DE5AF2AA-6681-4E08-B1EE-C3E5599643CD}"/>
              </a:ext>
            </a:extLst>
          </p:cNvPr>
          <p:cNvSpPr>
            <a:spLocks noGrp="1"/>
          </p:cNvSpPr>
          <p:nvPr>
            <p:ph type="sldNum" sz="quarter" idx="12"/>
          </p:nvPr>
        </p:nvSpPr>
        <p:spPr/>
        <p:txBody>
          <a:bodyPr/>
          <a:lstStyle>
            <a:lvl1pPr>
              <a:defRPr/>
            </a:lvl1pPr>
          </a:lstStyle>
          <a:p>
            <a:fld id="{00A9EBBA-3B79-4590-9857-AB3407A9172B}" type="slidenum">
              <a:rPr lang="en-US" altLang="en-US"/>
              <a:pPr/>
              <a:t>‹#›</a:t>
            </a:fld>
            <a:endParaRPr lang="en-US" altLang="en-US" dirty="0"/>
          </a:p>
        </p:txBody>
      </p:sp>
    </p:spTree>
    <p:extLst>
      <p:ext uri="{BB962C8B-B14F-4D97-AF65-F5344CB8AC3E}">
        <p14:creationId xmlns:p14="http://schemas.microsoft.com/office/powerpoint/2010/main" val="3954460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8C800-F9D1-4433-8A17-D57B76DB0D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8CD665-0695-4A05-A193-6B0C721D3139}"/>
              </a:ext>
            </a:extLst>
          </p:cNvPr>
          <p:cNvSpPr>
            <a:spLocks noGrp="1"/>
          </p:cNvSpPr>
          <p:nvPr>
            <p:ph type="dt" sz="half" idx="10"/>
          </p:nvPr>
        </p:nvSpPr>
        <p:spPr/>
        <p:txBody>
          <a:bodyPr/>
          <a:lstStyle>
            <a:lvl1pPr>
              <a:defRPr/>
            </a:lvl1pPr>
          </a:lstStyle>
          <a:p>
            <a:fld id="{2E40C2FE-D050-41C6-897F-631E0C6EC9BA}" type="datetime1">
              <a:rPr lang="en-US" altLang="en-US"/>
              <a:pPr/>
              <a:t>12/14/2021</a:t>
            </a:fld>
            <a:endParaRPr lang="en-US" altLang="en-US" dirty="0"/>
          </a:p>
        </p:txBody>
      </p:sp>
      <p:sp>
        <p:nvSpPr>
          <p:cNvPr id="4" name="Footer Placeholder 3">
            <a:extLst>
              <a:ext uri="{FF2B5EF4-FFF2-40B4-BE49-F238E27FC236}">
                <a16:creationId xmlns:a16="http://schemas.microsoft.com/office/drawing/2014/main" id="{FEDDC1D2-4036-4B50-830C-71BDCB8535D9}"/>
              </a:ext>
            </a:extLst>
          </p:cNvPr>
          <p:cNvSpPr>
            <a:spLocks noGrp="1"/>
          </p:cNvSpPr>
          <p:nvPr>
            <p:ph type="ftr" sz="quarter" idx="11"/>
          </p:nvPr>
        </p:nvSpPr>
        <p:spPr/>
        <p:txBody>
          <a:bodyPr/>
          <a:lstStyle>
            <a:lvl1pPr>
              <a:defRPr/>
            </a:lvl1pPr>
          </a:lstStyle>
          <a:p>
            <a:endParaRPr lang="en-US" altLang="en-US" dirty="0"/>
          </a:p>
        </p:txBody>
      </p:sp>
      <p:sp>
        <p:nvSpPr>
          <p:cNvPr id="5" name="Slide Number Placeholder 4">
            <a:extLst>
              <a:ext uri="{FF2B5EF4-FFF2-40B4-BE49-F238E27FC236}">
                <a16:creationId xmlns:a16="http://schemas.microsoft.com/office/drawing/2014/main" id="{85E34A2D-9233-4B51-BAF5-1473821C47AE}"/>
              </a:ext>
            </a:extLst>
          </p:cNvPr>
          <p:cNvSpPr>
            <a:spLocks noGrp="1"/>
          </p:cNvSpPr>
          <p:nvPr>
            <p:ph type="sldNum" sz="quarter" idx="12"/>
          </p:nvPr>
        </p:nvSpPr>
        <p:spPr/>
        <p:txBody>
          <a:bodyPr/>
          <a:lstStyle>
            <a:lvl1pPr>
              <a:defRPr/>
            </a:lvl1pPr>
          </a:lstStyle>
          <a:p>
            <a:fld id="{13C3D7E3-E129-4682-8347-DD2AF42E25BD}" type="slidenum">
              <a:rPr lang="en-US" altLang="en-US"/>
              <a:pPr/>
              <a:t>‹#›</a:t>
            </a:fld>
            <a:endParaRPr lang="en-US" altLang="en-US" dirty="0"/>
          </a:p>
        </p:txBody>
      </p:sp>
    </p:spTree>
    <p:extLst>
      <p:ext uri="{BB962C8B-B14F-4D97-AF65-F5344CB8AC3E}">
        <p14:creationId xmlns:p14="http://schemas.microsoft.com/office/powerpoint/2010/main" val="1986701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C47634-F1FA-4CBA-92F8-E8AA66236300}"/>
              </a:ext>
            </a:extLst>
          </p:cNvPr>
          <p:cNvSpPr>
            <a:spLocks noGrp="1"/>
          </p:cNvSpPr>
          <p:nvPr>
            <p:ph type="dt" sz="half" idx="10"/>
          </p:nvPr>
        </p:nvSpPr>
        <p:spPr/>
        <p:txBody>
          <a:bodyPr/>
          <a:lstStyle>
            <a:lvl1pPr>
              <a:defRPr/>
            </a:lvl1pPr>
          </a:lstStyle>
          <a:p>
            <a:fld id="{032D2365-2A65-4BAB-A463-988B33E22F8A}" type="datetime1">
              <a:rPr lang="en-US" altLang="en-US"/>
              <a:pPr/>
              <a:t>12/14/2021</a:t>
            </a:fld>
            <a:endParaRPr lang="en-US" altLang="en-US" dirty="0"/>
          </a:p>
        </p:txBody>
      </p:sp>
      <p:sp>
        <p:nvSpPr>
          <p:cNvPr id="3" name="Footer Placeholder 2">
            <a:extLst>
              <a:ext uri="{FF2B5EF4-FFF2-40B4-BE49-F238E27FC236}">
                <a16:creationId xmlns:a16="http://schemas.microsoft.com/office/drawing/2014/main" id="{041B716B-4BC7-4205-AEEA-8EA110669EA2}"/>
              </a:ext>
            </a:extLst>
          </p:cNvPr>
          <p:cNvSpPr>
            <a:spLocks noGrp="1"/>
          </p:cNvSpPr>
          <p:nvPr>
            <p:ph type="ftr" sz="quarter" idx="11"/>
          </p:nvPr>
        </p:nvSpPr>
        <p:spPr/>
        <p:txBody>
          <a:bodyPr/>
          <a:lstStyle>
            <a:lvl1pPr>
              <a:defRPr/>
            </a:lvl1pPr>
          </a:lstStyle>
          <a:p>
            <a:endParaRPr lang="en-US" altLang="en-US" dirty="0"/>
          </a:p>
        </p:txBody>
      </p:sp>
      <p:sp>
        <p:nvSpPr>
          <p:cNvPr id="4" name="Slide Number Placeholder 3">
            <a:extLst>
              <a:ext uri="{FF2B5EF4-FFF2-40B4-BE49-F238E27FC236}">
                <a16:creationId xmlns:a16="http://schemas.microsoft.com/office/drawing/2014/main" id="{9C4A4F65-3A0D-475B-A5C6-A59219564609}"/>
              </a:ext>
            </a:extLst>
          </p:cNvPr>
          <p:cNvSpPr>
            <a:spLocks noGrp="1"/>
          </p:cNvSpPr>
          <p:nvPr>
            <p:ph type="sldNum" sz="quarter" idx="12"/>
          </p:nvPr>
        </p:nvSpPr>
        <p:spPr/>
        <p:txBody>
          <a:bodyPr/>
          <a:lstStyle>
            <a:lvl1pPr>
              <a:defRPr/>
            </a:lvl1pPr>
          </a:lstStyle>
          <a:p>
            <a:fld id="{A158C7C0-8407-4EAA-922C-633417B966E6}" type="slidenum">
              <a:rPr lang="en-US" altLang="en-US"/>
              <a:pPr/>
              <a:t>‹#›</a:t>
            </a:fld>
            <a:endParaRPr lang="en-US" altLang="en-US" dirty="0"/>
          </a:p>
        </p:txBody>
      </p:sp>
    </p:spTree>
    <p:extLst>
      <p:ext uri="{BB962C8B-B14F-4D97-AF65-F5344CB8AC3E}">
        <p14:creationId xmlns:p14="http://schemas.microsoft.com/office/powerpoint/2010/main" val="334091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3939C-3BBC-430C-927E-990B2D60337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3C11F2-7C18-4EAF-84B9-2E9B3C7B949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104E39-F19F-46C4-AD40-F3E0F3F3D3A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CE97863-2DE1-4DDA-A0C0-D4A03B7625BF}"/>
              </a:ext>
            </a:extLst>
          </p:cNvPr>
          <p:cNvSpPr>
            <a:spLocks noGrp="1"/>
          </p:cNvSpPr>
          <p:nvPr>
            <p:ph type="dt" sz="half" idx="10"/>
          </p:nvPr>
        </p:nvSpPr>
        <p:spPr/>
        <p:txBody>
          <a:bodyPr/>
          <a:lstStyle>
            <a:lvl1pPr>
              <a:defRPr/>
            </a:lvl1pPr>
          </a:lstStyle>
          <a:p>
            <a:fld id="{4C0C0ED4-F422-4F61-834A-8F445B4063BC}" type="datetime1">
              <a:rPr lang="en-US" altLang="en-US"/>
              <a:pPr/>
              <a:t>12/14/2021</a:t>
            </a:fld>
            <a:endParaRPr lang="en-US" altLang="en-US" dirty="0"/>
          </a:p>
        </p:txBody>
      </p:sp>
      <p:sp>
        <p:nvSpPr>
          <p:cNvPr id="6" name="Footer Placeholder 5">
            <a:extLst>
              <a:ext uri="{FF2B5EF4-FFF2-40B4-BE49-F238E27FC236}">
                <a16:creationId xmlns:a16="http://schemas.microsoft.com/office/drawing/2014/main" id="{0657994E-5CA1-45FC-836D-15FE8DB3231A}"/>
              </a:ext>
            </a:extLst>
          </p:cNvPr>
          <p:cNvSpPr>
            <a:spLocks noGrp="1"/>
          </p:cNvSpPr>
          <p:nvPr>
            <p:ph type="ftr" sz="quarter" idx="11"/>
          </p:nvPr>
        </p:nvSpPr>
        <p:spPr/>
        <p:txBody>
          <a:bodyPr/>
          <a:lstStyle>
            <a:lvl1pPr>
              <a:defRPr/>
            </a:lvl1pPr>
          </a:lstStyle>
          <a:p>
            <a:endParaRPr lang="en-US" altLang="en-US" dirty="0"/>
          </a:p>
        </p:txBody>
      </p:sp>
      <p:sp>
        <p:nvSpPr>
          <p:cNvPr id="7" name="Slide Number Placeholder 6">
            <a:extLst>
              <a:ext uri="{FF2B5EF4-FFF2-40B4-BE49-F238E27FC236}">
                <a16:creationId xmlns:a16="http://schemas.microsoft.com/office/drawing/2014/main" id="{BB70D410-203E-42A9-AF7A-3067313CA2CA}"/>
              </a:ext>
            </a:extLst>
          </p:cNvPr>
          <p:cNvSpPr>
            <a:spLocks noGrp="1"/>
          </p:cNvSpPr>
          <p:nvPr>
            <p:ph type="sldNum" sz="quarter" idx="12"/>
          </p:nvPr>
        </p:nvSpPr>
        <p:spPr/>
        <p:txBody>
          <a:bodyPr/>
          <a:lstStyle>
            <a:lvl1pPr>
              <a:defRPr/>
            </a:lvl1pPr>
          </a:lstStyle>
          <a:p>
            <a:fld id="{A3A36277-B566-491E-ADB6-A036FF32F611}" type="slidenum">
              <a:rPr lang="en-US" altLang="en-US"/>
              <a:pPr/>
              <a:t>‹#›</a:t>
            </a:fld>
            <a:endParaRPr lang="en-US" altLang="en-US" dirty="0"/>
          </a:p>
        </p:txBody>
      </p:sp>
    </p:spTree>
    <p:extLst>
      <p:ext uri="{BB962C8B-B14F-4D97-AF65-F5344CB8AC3E}">
        <p14:creationId xmlns:p14="http://schemas.microsoft.com/office/powerpoint/2010/main" val="2685553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ACC9F-7974-4354-96AB-1C88F5B9EEE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BE5468B-A2DE-42EC-9281-613C83C39D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DBC5322-7397-400E-A0FB-AAEE222A2BF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39FCEEF-0CDA-4A5F-A5C5-D6C42C21CC68}"/>
              </a:ext>
            </a:extLst>
          </p:cNvPr>
          <p:cNvSpPr>
            <a:spLocks noGrp="1"/>
          </p:cNvSpPr>
          <p:nvPr>
            <p:ph type="dt" sz="half" idx="10"/>
          </p:nvPr>
        </p:nvSpPr>
        <p:spPr/>
        <p:txBody>
          <a:bodyPr/>
          <a:lstStyle>
            <a:lvl1pPr>
              <a:defRPr/>
            </a:lvl1pPr>
          </a:lstStyle>
          <a:p>
            <a:fld id="{3E42402A-CD13-4A9D-AEB9-17E0756A3FE6}" type="datetime1">
              <a:rPr lang="en-US" altLang="en-US"/>
              <a:pPr/>
              <a:t>12/14/2021</a:t>
            </a:fld>
            <a:endParaRPr lang="en-US" altLang="en-US" dirty="0"/>
          </a:p>
        </p:txBody>
      </p:sp>
      <p:sp>
        <p:nvSpPr>
          <p:cNvPr id="6" name="Footer Placeholder 5">
            <a:extLst>
              <a:ext uri="{FF2B5EF4-FFF2-40B4-BE49-F238E27FC236}">
                <a16:creationId xmlns:a16="http://schemas.microsoft.com/office/drawing/2014/main" id="{D80DAEC4-2FC3-4C6B-9BD1-16E523EB41E7}"/>
              </a:ext>
            </a:extLst>
          </p:cNvPr>
          <p:cNvSpPr>
            <a:spLocks noGrp="1"/>
          </p:cNvSpPr>
          <p:nvPr>
            <p:ph type="ftr" sz="quarter" idx="11"/>
          </p:nvPr>
        </p:nvSpPr>
        <p:spPr/>
        <p:txBody>
          <a:bodyPr/>
          <a:lstStyle>
            <a:lvl1pPr>
              <a:defRPr/>
            </a:lvl1pPr>
          </a:lstStyle>
          <a:p>
            <a:endParaRPr lang="en-US" altLang="en-US" dirty="0"/>
          </a:p>
        </p:txBody>
      </p:sp>
      <p:sp>
        <p:nvSpPr>
          <p:cNvPr id="7" name="Slide Number Placeholder 6">
            <a:extLst>
              <a:ext uri="{FF2B5EF4-FFF2-40B4-BE49-F238E27FC236}">
                <a16:creationId xmlns:a16="http://schemas.microsoft.com/office/drawing/2014/main" id="{FD17A1DC-FB48-47FD-B80E-61052B1E0E7E}"/>
              </a:ext>
            </a:extLst>
          </p:cNvPr>
          <p:cNvSpPr>
            <a:spLocks noGrp="1"/>
          </p:cNvSpPr>
          <p:nvPr>
            <p:ph type="sldNum" sz="quarter" idx="12"/>
          </p:nvPr>
        </p:nvSpPr>
        <p:spPr/>
        <p:txBody>
          <a:bodyPr/>
          <a:lstStyle>
            <a:lvl1pPr>
              <a:defRPr/>
            </a:lvl1pPr>
          </a:lstStyle>
          <a:p>
            <a:fld id="{50531DCF-3C7D-4F08-95DD-47E1755B800D}" type="slidenum">
              <a:rPr lang="en-US" altLang="en-US"/>
              <a:pPr/>
              <a:t>‹#›</a:t>
            </a:fld>
            <a:endParaRPr lang="en-US" altLang="en-US" dirty="0"/>
          </a:p>
        </p:txBody>
      </p:sp>
    </p:spTree>
    <p:extLst>
      <p:ext uri="{BB962C8B-B14F-4D97-AF65-F5344CB8AC3E}">
        <p14:creationId xmlns:p14="http://schemas.microsoft.com/office/powerpoint/2010/main" val="2330963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114F0DF-509D-4F8B-A236-EDAC50CFA30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44353D1-AFE6-401A-AD2A-F2C7922B7B96}"/>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94EA0C44-18D6-4C30-8EA5-8E2408682F22}"/>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400"/>
            </a:lvl1pPr>
          </a:lstStyle>
          <a:p>
            <a:fld id="{DD267787-648A-4322-A4DD-399A21D314C2}" type="datetime1">
              <a:rPr lang="en-US" altLang="en-US"/>
              <a:pPr/>
              <a:t>12/14/2021</a:t>
            </a:fld>
            <a:endParaRPr lang="en-US" altLang="en-US" dirty="0"/>
          </a:p>
        </p:txBody>
      </p:sp>
      <p:sp>
        <p:nvSpPr>
          <p:cNvPr id="1029" name="Rectangle 5">
            <a:extLst>
              <a:ext uri="{FF2B5EF4-FFF2-40B4-BE49-F238E27FC236}">
                <a16:creationId xmlns:a16="http://schemas.microsoft.com/office/drawing/2014/main" id="{CE3D3E4B-6B0C-4CB0-BCA1-69D3062D4F8F}"/>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a:lvl1pPr>
          </a:lstStyle>
          <a:p>
            <a:endParaRPr lang="en-US" altLang="en-US" dirty="0"/>
          </a:p>
        </p:txBody>
      </p:sp>
      <p:sp>
        <p:nvSpPr>
          <p:cNvPr id="1030" name="Rectangle 6">
            <a:extLst>
              <a:ext uri="{FF2B5EF4-FFF2-40B4-BE49-F238E27FC236}">
                <a16:creationId xmlns:a16="http://schemas.microsoft.com/office/drawing/2014/main" id="{074F3EC6-D2F5-49A9-8F36-6B01AC6FCBA9}"/>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a:lvl1pPr>
          </a:lstStyle>
          <a:p>
            <a:fld id="{A75F4C1D-E935-4215-9A1F-3C02B32843EE}"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buSzPct val="100000"/>
        <a:defRPr sz="4400" kern="1200">
          <a:solidFill>
            <a:schemeClr val="tx2"/>
          </a:solidFill>
          <a:latin typeface="+mj-lt"/>
          <a:ea typeface="+mj-ea"/>
          <a:cs typeface="+mj-cs"/>
        </a:defRPr>
      </a:lvl1pPr>
      <a:lvl2pPr algn="ctr" rtl="0" eaLnBrk="0" fontAlgn="base" hangingPunct="0">
        <a:spcBef>
          <a:spcPct val="0"/>
        </a:spcBef>
        <a:spcAft>
          <a:spcPct val="0"/>
        </a:spcAft>
        <a:buSzPct val="100000"/>
        <a:defRPr sz="4400">
          <a:solidFill>
            <a:schemeClr val="tx2"/>
          </a:solidFill>
          <a:latin typeface="Arial" panose="020B0604020202020204" pitchFamily="34" charset="0"/>
        </a:defRPr>
      </a:lvl2pPr>
      <a:lvl3pPr algn="ctr" rtl="0" eaLnBrk="0" fontAlgn="base" hangingPunct="0">
        <a:spcBef>
          <a:spcPct val="0"/>
        </a:spcBef>
        <a:spcAft>
          <a:spcPct val="0"/>
        </a:spcAft>
        <a:buSzPct val="100000"/>
        <a:defRPr sz="4400">
          <a:solidFill>
            <a:schemeClr val="tx2"/>
          </a:solidFill>
          <a:latin typeface="Arial" panose="020B0604020202020204" pitchFamily="34" charset="0"/>
        </a:defRPr>
      </a:lvl3pPr>
      <a:lvl4pPr algn="ctr" rtl="0" eaLnBrk="0" fontAlgn="base" hangingPunct="0">
        <a:spcBef>
          <a:spcPct val="0"/>
        </a:spcBef>
        <a:spcAft>
          <a:spcPct val="0"/>
        </a:spcAft>
        <a:buSzPct val="100000"/>
        <a:defRPr sz="4400">
          <a:solidFill>
            <a:schemeClr val="tx2"/>
          </a:solidFill>
          <a:latin typeface="Arial" panose="020B0604020202020204" pitchFamily="34" charset="0"/>
        </a:defRPr>
      </a:lvl4pPr>
      <a:lvl5pPr algn="ctr" rtl="0" eaLnBrk="0" fontAlgn="base" hangingPunct="0">
        <a:spcBef>
          <a:spcPct val="0"/>
        </a:spcBef>
        <a:spcAft>
          <a:spcPct val="0"/>
        </a:spcAft>
        <a:buSzPct val="100000"/>
        <a:defRPr sz="4400">
          <a:solidFill>
            <a:schemeClr val="tx2"/>
          </a:solidFill>
          <a:latin typeface="Arial" panose="020B0604020202020204" pitchFamily="34" charset="0"/>
        </a:defRPr>
      </a:lvl5pPr>
      <a:lvl6pPr marL="457200" algn="ctr" rtl="0" eaLnBrk="0" fontAlgn="base" hangingPunct="0">
        <a:spcBef>
          <a:spcPct val="0"/>
        </a:spcBef>
        <a:spcAft>
          <a:spcPct val="0"/>
        </a:spcAft>
        <a:buSzPct val="100000"/>
        <a:defRPr sz="4400">
          <a:solidFill>
            <a:schemeClr val="tx2"/>
          </a:solidFill>
          <a:latin typeface="Arial" panose="020B0604020202020204" pitchFamily="34" charset="0"/>
        </a:defRPr>
      </a:lvl6pPr>
      <a:lvl7pPr marL="914400" algn="ctr" rtl="0" eaLnBrk="0" fontAlgn="base" hangingPunct="0">
        <a:spcBef>
          <a:spcPct val="0"/>
        </a:spcBef>
        <a:spcAft>
          <a:spcPct val="0"/>
        </a:spcAft>
        <a:buSzPct val="100000"/>
        <a:defRPr sz="4400">
          <a:solidFill>
            <a:schemeClr val="tx2"/>
          </a:solidFill>
          <a:latin typeface="Arial" panose="020B0604020202020204" pitchFamily="34" charset="0"/>
        </a:defRPr>
      </a:lvl7pPr>
      <a:lvl8pPr marL="1371600" algn="ctr" rtl="0" eaLnBrk="0" fontAlgn="base" hangingPunct="0">
        <a:spcBef>
          <a:spcPct val="0"/>
        </a:spcBef>
        <a:spcAft>
          <a:spcPct val="0"/>
        </a:spcAft>
        <a:buSzPct val="100000"/>
        <a:defRPr sz="4400">
          <a:solidFill>
            <a:schemeClr val="tx2"/>
          </a:solidFill>
          <a:latin typeface="Arial" panose="020B0604020202020204" pitchFamily="34" charset="0"/>
        </a:defRPr>
      </a:lvl8pPr>
      <a:lvl9pPr marL="1828800" algn="ctr" rtl="0" eaLnBrk="0" fontAlgn="base" hangingPunct="0">
        <a:spcBef>
          <a:spcPct val="0"/>
        </a:spcBef>
        <a:spcAft>
          <a:spcPct val="0"/>
        </a:spcAft>
        <a:buSzPct val="100000"/>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SzPct val="10000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SzPct val="10000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SzPct val="10000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SzPct val="100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58D4998-A56C-4237-BFB0-643F451238D6}"/>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873D46D0-2970-41A6-8318-C56FC01B77AA}" type="slidenum">
              <a:rPr lang="en-US" altLang="en-US" sz="1400"/>
              <a:pPr algn="r">
                <a:spcBef>
                  <a:spcPct val="0"/>
                </a:spcBef>
                <a:buFontTx/>
                <a:buNone/>
              </a:pPr>
              <a:t>1</a:t>
            </a:fld>
            <a:endParaRPr lang="en-US" altLang="en-US" sz="1400" dirty="0"/>
          </a:p>
        </p:txBody>
      </p:sp>
      <p:sp>
        <p:nvSpPr>
          <p:cNvPr id="2051" name="Rectangle 3">
            <a:extLst>
              <a:ext uri="{FF2B5EF4-FFF2-40B4-BE49-F238E27FC236}">
                <a16:creationId xmlns:a16="http://schemas.microsoft.com/office/drawing/2014/main" id="{2911F041-FFEC-4C05-9EED-E65DF52BBEEC}"/>
              </a:ext>
            </a:extLst>
          </p:cNvPr>
          <p:cNvSpPr>
            <a:spLocks noGrp="1" noChangeArrowheads="1"/>
          </p:cNvSpPr>
          <p:nvPr>
            <p:ph type="ctrTitle" idx="4294967295"/>
          </p:nvPr>
        </p:nvSpPr>
        <p:spPr>
          <a:xfrm>
            <a:off x="685800" y="990600"/>
            <a:ext cx="7772400" cy="2133600"/>
          </a:xfrm>
          <a:noFill/>
          <a:ln/>
          <a:extLst>
            <a:ext uri="{909E8E84-426E-40DD-AFC4-6F175D3DCCD1}">
              <a14:hiddenFill xmlns:a14="http://schemas.microsoft.com/office/drawing/2010/main">
                <a:solidFill>
                  <a:srgbClr val="FFFFFF"/>
                </a:solidFill>
              </a14:hiddenFill>
            </a:ext>
          </a:extLst>
        </p:spPr>
        <p:txBody>
          <a:bodyPr/>
          <a:lstStyle/>
          <a:p>
            <a:r>
              <a:rPr lang="en-US" altLang="en-US" sz="4800" dirty="0"/>
              <a:t>An Overview of Title IV </a:t>
            </a:r>
            <a:r>
              <a:rPr lang="en-US" altLang="en-US" sz="3600" dirty="0">
                <a:solidFill>
                  <a:srgbClr val="0070C0"/>
                </a:solidFill>
              </a:rPr>
              <a:t>Ecclesiastical Discipline in </a:t>
            </a:r>
            <a:br>
              <a:rPr lang="en-US" altLang="en-US" sz="3600" dirty="0">
                <a:solidFill>
                  <a:srgbClr val="0070C0"/>
                </a:solidFill>
              </a:rPr>
            </a:br>
            <a:r>
              <a:rPr lang="en-US" altLang="en-US" sz="3600" dirty="0">
                <a:solidFill>
                  <a:srgbClr val="0070C0"/>
                </a:solidFill>
              </a:rPr>
              <a:t>The Episcopal Church</a:t>
            </a:r>
          </a:p>
        </p:txBody>
      </p:sp>
      <p:sp>
        <p:nvSpPr>
          <p:cNvPr id="2052" name="Rectangle 4">
            <a:extLst>
              <a:ext uri="{FF2B5EF4-FFF2-40B4-BE49-F238E27FC236}">
                <a16:creationId xmlns:a16="http://schemas.microsoft.com/office/drawing/2014/main" id="{181B6AF3-7985-41EA-B8DD-440C19FC46D9}"/>
              </a:ext>
            </a:extLst>
          </p:cNvPr>
          <p:cNvSpPr>
            <a:spLocks noGrp="1" noChangeArrowheads="1"/>
          </p:cNvSpPr>
          <p:nvPr>
            <p:ph type="subTitle" idx="4294967295"/>
          </p:nvPr>
        </p:nvSpPr>
        <p:spPr>
          <a:xfrm>
            <a:off x="1403648" y="3356992"/>
            <a:ext cx="6400800" cy="1033264"/>
          </a:xfrm>
          <a:noFill/>
          <a:ln/>
          <a:extLst>
            <a:ext uri="{909E8E84-426E-40DD-AFC4-6F175D3DCCD1}">
              <a14:hiddenFill xmlns:a14="http://schemas.microsoft.com/office/drawing/2010/main">
                <a:solidFill>
                  <a:srgbClr val="FFFFFF"/>
                </a:solidFill>
              </a14:hiddenFill>
            </a:ext>
          </a:extLst>
        </p:spPr>
        <p:txBody>
          <a:bodyPr/>
          <a:lstStyle/>
          <a:p>
            <a:pPr marL="0" indent="0" algn="ctr">
              <a:lnSpc>
                <a:spcPct val="90000"/>
              </a:lnSpc>
              <a:buFontTx/>
              <a:buNone/>
            </a:pPr>
            <a:r>
              <a:rPr lang="en-US" altLang="en-US" sz="2800" dirty="0">
                <a:solidFill>
                  <a:srgbClr val="C00000"/>
                </a:solidFill>
              </a:rPr>
              <a:t>College for Bishops</a:t>
            </a:r>
          </a:p>
          <a:p>
            <a:pPr marL="0" indent="0" algn="ctr">
              <a:lnSpc>
                <a:spcPct val="90000"/>
              </a:lnSpc>
              <a:buFontTx/>
              <a:buNone/>
            </a:pPr>
            <a:r>
              <a:rPr lang="en-US" altLang="en-US" sz="2800" dirty="0">
                <a:solidFill>
                  <a:srgbClr val="C00000"/>
                </a:solidFill>
              </a:rPr>
              <a:t>June 2020</a:t>
            </a:r>
          </a:p>
          <a:p>
            <a:pPr marL="0" indent="0" algn="ctr">
              <a:lnSpc>
                <a:spcPct val="90000"/>
              </a:lnSpc>
              <a:buFontTx/>
              <a:buNone/>
            </a:pPr>
            <a:endParaRPr lang="en-US" altLang="en-US" dirty="0"/>
          </a:p>
        </p:txBody>
      </p:sp>
      <p:sp>
        <p:nvSpPr>
          <p:cNvPr id="4" name="TextBox 3">
            <a:extLst>
              <a:ext uri="{FF2B5EF4-FFF2-40B4-BE49-F238E27FC236}">
                <a16:creationId xmlns:a16="http://schemas.microsoft.com/office/drawing/2014/main" id="{66D8FE4F-F15D-40EA-812D-CDF21447862C}"/>
              </a:ext>
            </a:extLst>
          </p:cNvPr>
          <p:cNvSpPr txBox="1"/>
          <p:nvPr/>
        </p:nvSpPr>
        <p:spPr>
          <a:xfrm>
            <a:off x="1043608" y="4653136"/>
            <a:ext cx="7392888" cy="646331"/>
          </a:xfrm>
          <a:prstGeom prst="rect">
            <a:avLst/>
          </a:prstGeom>
          <a:noFill/>
        </p:spPr>
        <p:txBody>
          <a:bodyPr wrap="square" rtlCol="0">
            <a:spAutoFit/>
          </a:bodyPr>
          <a:lstStyle/>
          <a:p>
            <a:pPr algn="ctr"/>
            <a:r>
              <a:rPr lang="en-US" dirty="0"/>
              <a:t>Mary E. Kostel, Esq.</a:t>
            </a:r>
          </a:p>
          <a:p>
            <a:pPr algn="ctr"/>
            <a:r>
              <a:rPr lang="en-US" i="1" dirty="0"/>
              <a:t>Chancellor to the Presiding Bishop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5" name="Rectangle 47">
            <a:extLst>
              <a:ext uri="{FF2B5EF4-FFF2-40B4-BE49-F238E27FC236}">
                <a16:creationId xmlns:a16="http://schemas.microsoft.com/office/drawing/2014/main" id="{8AD03B2C-18FA-4C1A-8DBC-E8855A5AD27E}"/>
              </a:ext>
            </a:extLst>
          </p:cNvPr>
          <p:cNvSpPr>
            <a:spLocks noGrp="1"/>
          </p:cNvSpPr>
          <p:nvPr>
            <p:ph type="title" idx="4294967295"/>
          </p:nvPr>
        </p:nvSpPr>
        <p:spPr>
          <a:noFill/>
          <a:ln/>
        </p:spPr>
        <p:txBody>
          <a:bodyPr/>
          <a:lstStyle/>
          <a:p>
            <a:r>
              <a:rPr lang="en-US" altLang="en-US" dirty="0">
                <a:solidFill>
                  <a:srgbClr val="0070C0"/>
                </a:solidFill>
              </a:rPr>
              <a:t>What is an “Offense”? cont’d</a:t>
            </a:r>
          </a:p>
        </p:txBody>
      </p:sp>
      <p:sp>
        <p:nvSpPr>
          <p:cNvPr id="2096" name="Rectangle 48">
            <a:extLst>
              <a:ext uri="{FF2B5EF4-FFF2-40B4-BE49-F238E27FC236}">
                <a16:creationId xmlns:a16="http://schemas.microsoft.com/office/drawing/2014/main" id="{0A2216A5-8083-4EF9-BF2F-E6F03697BE21}"/>
              </a:ext>
            </a:extLst>
          </p:cNvPr>
          <p:cNvSpPr>
            <a:spLocks noGrp="1"/>
          </p:cNvSpPr>
          <p:nvPr>
            <p:ph idx="4294967295"/>
          </p:nvPr>
        </p:nvSpPr>
        <p:spPr>
          <a:xfrm>
            <a:off x="457200" y="1828800"/>
            <a:ext cx="8229600" cy="4297363"/>
          </a:xfrm>
          <a:ln/>
        </p:spPr>
        <p:txBody>
          <a:bodyPr/>
          <a:lstStyle/>
          <a:p>
            <a:pPr>
              <a:lnSpc>
                <a:spcPct val="80000"/>
              </a:lnSpc>
            </a:pPr>
            <a:r>
              <a:rPr lang="en-US" altLang="en-US" sz="1800" b="1" dirty="0"/>
              <a:t>(5) </a:t>
            </a:r>
            <a:r>
              <a:rPr lang="en-US" altLang="en-US" sz="1800" b="1" dirty="0">
                <a:solidFill>
                  <a:srgbClr val="C00000"/>
                </a:solidFill>
              </a:rPr>
              <a:t>Criminal Act that reflects on Fitness</a:t>
            </a:r>
          </a:p>
          <a:p>
            <a:pPr lvl="1">
              <a:lnSpc>
                <a:spcPct val="80000"/>
              </a:lnSpc>
            </a:pPr>
            <a:r>
              <a:rPr lang="en-US" altLang="en-US" sz="1400" b="1" dirty="0"/>
              <a:t>(“</a:t>
            </a:r>
            <a:r>
              <a:rPr lang="en-US" altLang="en-US" sz="1400" dirty="0"/>
              <a:t>any criminal act that reflects adversely on the Member of the Clergy’s honesty, trustworthiness or fitness as a minister of the Church”)</a:t>
            </a:r>
          </a:p>
          <a:p>
            <a:pPr lvl="1">
              <a:lnSpc>
                <a:spcPct val="80000"/>
              </a:lnSpc>
            </a:pPr>
            <a:endParaRPr lang="en-US" altLang="en-US" sz="1400" dirty="0"/>
          </a:p>
          <a:p>
            <a:pPr>
              <a:lnSpc>
                <a:spcPct val="80000"/>
              </a:lnSpc>
            </a:pPr>
            <a:r>
              <a:rPr lang="en-US" altLang="en-US" sz="1800" b="1" dirty="0"/>
              <a:t>(6) </a:t>
            </a:r>
            <a:r>
              <a:rPr lang="en-US" altLang="en-US" sz="1800" b="1" dirty="0">
                <a:solidFill>
                  <a:srgbClr val="C00000"/>
                </a:solidFill>
              </a:rPr>
              <a:t>Dishonesty</a:t>
            </a:r>
          </a:p>
          <a:p>
            <a:pPr lvl="1">
              <a:lnSpc>
                <a:spcPct val="80000"/>
              </a:lnSpc>
            </a:pPr>
            <a:r>
              <a:rPr lang="en-US" altLang="en-US" sz="1400" b="1" dirty="0"/>
              <a:t>(“</a:t>
            </a:r>
            <a:r>
              <a:rPr lang="en-US" altLang="en-US" sz="1400" dirty="0"/>
              <a:t>conduct involving dishonesty, fraud, deceit or misrepresentation”)</a:t>
            </a:r>
          </a:p>
          <a:p>
            <a:pPr>
              <a:lnSpc>
                <a:spcPct val="80000"/>
              </a:lnSpc>
              <a:buFontTx/>
              <a:buNone/>
            </a:pPr>
            <a:endParaRPr lang="en-US" altLang="en-US" sz="1800" dirty="0"/>
          </a:p>
          <a:p>
            <a:pPr>
              <a:lnSpc>
                <a:spcPct val="80000"/>
              </a:lnSpc>
            </a:pPr>
            <a:r>
              <a:rPr lang="en-US" altLang="en-US" sz="1800" b="1" dirty="0"/>
              <a:t>(7) </a:t>
            </a:r>
            <a:r>
              <a:rPr lang="en-US" altLang="en-US" sz="1800" b="1" dirty="0">
                <a:solidFill>
                  <a:srgbClr val="C00000"/>
                </a:solidFill>
              </a:rPr>
              <a:t>Neglect of ministerial office or worship</a:t>
            </a:r>
          </a:p>
          <a:p>
            <a:pPr lvl="1">
              <a:lnSpc>
                <a:spcPct val="80000"/>
              </a:lnSpc>
            </a:pPr>
            <a:r>
              <a:rPr lang="en-US" altLang="en-US" sz="1400" b="1" dirty="0"/>
              <a:t>(“</a:t>
            </a:r>
            <a:r>
              <a:rPr lang="en-US" altLang="en-US" sz="1400" dirty="0"/>
              <a:t>habitual neglect of the exercise of the ministerial office without cause; or habitual neglect of public worship, and of the Holy Communion, according to the order and use of the Church”)</a:t>
            </a:r>
          </a:p>
          <a:p>
            <a:pPr>
              <a:lnSpc>
                <a:spcPct val="80000"/>
              </a:lnSpc>
              <a:buFontTx/>
              <a:buNone/>
            </a:pPr>
            <a:endParaRPr lang="en-US" altLang="en-US" sz="1800" dirty="0"/>
          </a:p>
          <a:p>
            <a:pPr>
              <a:lnSpc>
                <a:spcPct val="80000"/>
              </a:lnSpc>
            </a:pPr>
            <a:r>
              <a:rPr lang="en-US" altLang="en-US" sz="1800" b="1" dirty="0"/>
              <a:t>(8) </a:t>
            </a:r>
            <a:r>
              <a:rPr lang="en-US" altLang="en-US" sz="1800" b="1" dirty="0">
                <a:solidFill>
                  <a:srgbClr val="C00000"/>
                </a:solidFill>
              </a:rPr>
              <a:t>Conduct Unbecoming</a:t>
            </a:r>
          </a:p>
          <a:p>
            <a:pPr lvl="1">
              <a:lnSpc>
                <a:spcPct val="80000"/>
              </a:lnSpc>
            </a:pPr>
            <a:r>
              <a:rPr lang="en-US" altLang="en-US" sz="1400" b="1" dirty="0"/>
              <a:t>(“</a:t>
            </a:r>
            <a:r>
              <a:rPr lang="en-US" altLang="en-US" sz="1400" dirty="0"/>
              <a:t>any Conduct Unbecoming a Member of the Clergy”)</a:t>
            </a:r>
          </a:p>
        </p:txBody>
      </p:sp>
      <p:sp>
        <p:nvSpPr>
          <p:cNvPr id="2097" name="Rectangle 49">
            <a:extLst>
              <a:ext uri="{FF2B5EF4-FFF2-40B4-BE49-F238E27FC236}">
                <a16:creationId xmlns:a16="http://schemas.microsoft.com/office/drawing/2014/main" id="{C58CDE36-5945-4637-B470-FCCB0A036F24}"/>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F3BFFBAF-EDC2-482E-9CB1-3BA73BB84940}" type="slidenum">
              <a:rPr lang="en-US" altLang="en-US" sz="1400"/>
              <a:pPr algn="r">
                <a:spcBef>
                  <a:spcPct val="0"/>
                </a:spcBef>
                <a:buFontTx/>
                <a:buNone/>
              </a:pPr>
              <a:t>10</a:t>
            </a:fld>
            <a:endParaRPr lang="en-US" altLang="en-US"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0" name="Rectangle 52">
            <a:extLst>
              <a:ext uri="{FF2B5EF4-FFF2-40B4-BE49-F238E27FC236}">
                <a16:creationId xmlns:a16="http://schemas.microsoft.com/office/drawing/2014/main" id="{D63D9F01-D2C0-4C5A-B939-729B027A4E40}"/>
              </a:ext>
            </a:extLst>
          </p:cNvPr>
          <p:cNvSpPr>
            <a:spLocks noGrp="1"/>
          </p:cNvSpPr>
          <p:nvPr>
            <p:ph type="title" idx="4294967295"/>
          </p:nvPr>
        </p:nvSpPr>
        <p:spPr>
          <a:noFill/>
          <a:ln/>
        </p:spPr>
        <p:txBody>
          <a:bodyPr/>
          <a:lstStyle/>
          <a:p>
            <a:r>
              <a:rPr lang="en-US" altLang="en-US" dirty="0">
                <a:solidFill>
                  <a:srgbClr val="0070C0"/>
                </a:solidFill>
              </a:rPr>
              <a:t>What is an “Offense”? cont’d</a:t>
            </a:r>
          </a:p>
        </p:txBody>
      </p:sp>
      <p:sp>
        <p:nvSpPr>
          <p:cNvPr id="2101" name="Rectangle 53">
            <a:extLst>
              <a:ext uri="{FF2B5EF4-FFF2-40B4-BE49-F238E27FC236}">
                <a16:creationId xmlns:a16="http://schemas.microsoft.com/office/drawing/2014/main" id="{010D3E0A-7875-4A08-BC0E-26AB228C28FF}"/>
              </a:ext>
            </a:extLst>
          </p:cNvPr>
          <p:cNvSpPr>
            <a:spLocks noGrp="1"/>
          </p:cNvSpPr>
          <p:nvPr>
            <p:ph idx="4294967295"/>
          </p:nvPr>
        </p:nvSpPr>
        <p:spPr>
          <a:xfrm>
            <a:off x="457200" y="1905000"/>
            <a:ext cx="8229600" cy="4221163"/>
          </a:xfrm>
          <a:ln/>
        </p:spPr>
        <p:txBody>
          <a:bodyPr/>
          <a:lstStyle/>
          <a:p>
            <a:pPr marL="457200" lvl="2" indent="0">
              <a:spcBef>
                <a:spcPts val="0"/>
              </a:spcBef>
              <a:buFontTx/>
              <a:buNone/>
            </a:pPr>
            <a:r>
              <a:rPr lang="en-US" altLang="en-US" sz="1800" b="1" u="sng" dirty="0"/>
              <a:t>Definition of Sexual Misconduct in Canon IV.2: </a:t>
            </a:r>
          </a:p>
          <a:p>
            <a:pPr marL="457200" lvl="2" indent="0">
              <a:spcBef>
                <a:spcPts val="0"/>
              </a:spcBef>
              <a:buFontTx/>
              <a:buNone/>
            </a:pPr>
            <a:endParaRPr lang="en-US" altLang="en-US" sz="1400" dirty="0"/>
          </a:p>
          <a:p>
            <a:pPr marL="914400" lvl="2" indent="0">
              <a:spcBef>
                <a:spcPts val="0"/>
              </a:spcBef>
            </a:pPr>
            <a:r>
              <a:rPr lang="en-US" altLang="en-US" sz="1400" b="1" dirty="0"/>
              <a:t>“</a:t>
            </a:r>
            <a:r>
              <a:rPr lang="en-US" altLang="en-US" sz="1400" b="1" u="sng" dirty="0">
                <a:solidFill>
                  <a:srgbClr val="C00000"/>
                </a:solidFill>
              </a:rPr>
              <a:t>Sexual Misconduct </a:t>
            </a:r>
            <a:r>
              <a:rPr lang="en-US" altLang="en-US" sz="1400" dirty="0"/>
              <a:t>shall mean (a) Sexual Abuse, (b) Sexual Behavior engaged in by the Member of the Clergy with a person for whom the Sexual Behavior is unwelcome or who does not consent to the Sexual Behavior, or by force, intimidation, coercion or manipulation, or (c) Sexual Behavior at the request of, acquiesced to or by a Member of the Clergy with an employee, volunteer, student or counselee of that Member of the Clergy or in the same congregation as the Member of the Clergy, or a person with whom the Member of the Clergy has a Pastoral Relationship.  </a:t>
            </a:r>
            <a:r>
              <a:rPr lang="en-US" altLang="en-US" sz="1400" i="1" dirty="0"/>
              <a:t>[Subpart (b) NEW IN 2018]</a:t>
            </a:r>
            <a:endParaRPr lang="en-US" altLang="en-US" sz="1400" dirty="0"/>
          </a:p>
          <a:p>
            <a:pPr marL="914400" lvl="2" indent="0">
              <a:spcBef>
                <a:spcPts val="0"/>
              </a:spcBef>
            </a:pPr>
            <a:endParaRPr lang="en-US" altLang="en-US" sz="1400" dirty="0"/>
          </a:p>
          <a:p>
            <a:pPr marL="914400" lvl="2" indent="0">
              <a:spcBef>
                <a:spcPts val="0"/>
              </a:spcBef>
            </a:pPr>
            <a:r>
              <a:rPr lang="en-US" altLang="en-US" sz="1400" b="1" dirty="0"/>
              <a:t>“</a:t>
            </a:r>
            <a:r>
              <a:rPr lang="en-US" altLang="en-US" sz="1400" b="1" u="sng" dirty="0">
                <a:solidFill>
                  <a:srgbClr val="C00000"/>
                </a:solidFill>
              </a:rPr>
              <a:t>Sexual Abuse</a:t>
            </a:r>
            <a:r>
              <a:rPr lang="en-US" altLang="en-US" sz="1400" dirty="0">
                <a:solidFill>
                  <a:srgbClr val="C00000"/>
                </a:solidFill>
              </a:rPr>
              <a:t> </a:t>
            </a:r>
            <a:r>
              <a:rPr lang="en-US" altLang="en-US" sz="1400" dirty="0"/>
              <a:t>shall mean any Sexual Behavior at the request of, acquiesced to or by a person eighteen years of age or older and a person under eighteen years of age, in high school or legally incompetent.</a:t>
            </a:r>
          </a:p>
          <a:p>
            <a:pPr marL="914400" lvl="2" indent="0">
              <a:spcBef>
                <a:spcPts val="0"/>
              </a:spcBef>
            </a:pPr>
            <a:endParaRPr lang="en-US" altLang="en-US" sz="1400" dirty="0"/>
          </a:p>
          <a:p>
            <a:pPr marL="914400" lvl="2" indent="0">
              <a:spcBef>
                <a:spcPts val="0"/>
              </a:spcBef>
            </a:pPr>
            <a:r>
              <a:rPr lang="en-US" altLang="en-US" sz="1400" b="1" dirty="0"/>
              <a:t>“</a:t>
            </a:r>
            <a:r>
              <a:rPr lang="en-US" altLang="en-US" sz="1400" b="1" u="sng" dirty="0">
                <a:solidFill>
                  <a:srgbClr val="C00000"/>
                </a:solidFill>
              </a:rPr>
              <a:t>Sexual Behavior</a:t>
            </a:r>
            <a:r>
              <a:rPr lang="en-US" altLang="en-US" sz="1400" dirty="0">
                <a:solidFill>
                  <a:srgbClr val="C00000"/>
                </a:solidFill>
              </a:rPr>
              <a:t> </a:t>
            </a:r>
            <a:r>
              <a:rPr lang="en-US" altLang="en-US" sz="1400" dirty="0"/>
              <a:t>shall mean any physical contact, bodily movement, speech, communication or other activity sexual in nature or that is intended to arouse or gratify erotic interest or sexual desires.”  </a:t>
            </a:r>
            <a:endParaRPr lang="en-US" altLang="en-US" sz="1400" b="1" i="1" u="sng" dirty="0"/>
          </a:p>
          <a:p>
            <a:pPr>
              <a:lnSpc>
                <a:spcPct val="80000"/>
              </a:lnSpc>
            </a:pPr>
            <a:endParaRPr lang="en-US" altLang="en-US" sz="1800" dirty="0"/>
          </a:p>
          <a:p>
            <a:endParaRPr lang="en-US" altLang="en-US" sz="1800" dirty="0"/>
          </a:p>
        </p:txBody>
      </p:sp>
      <p:sp>
        <p:nvSpPr>
          <p:cNvPr id="2102" name="Rectangle 54">
            <a:extLst>
              <a:ext uri="{FF2B5EF4-FFF2-40B4-BE49-F238E27FC236}">
                <a16:creationId xmlns:a16="http://schemas.microsoft.com/office/drawing/2014/main" id="{82F33069-99FE-4CC5-85BF-554DB3A645AB}"/>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ECD56041-E511-4CF6-930D-841E37508887}" type="slidenum">
              <a:rPr lang="en-US" altLang="en-US" sz="1400"/>
              <a:pPr algn="r">
                <a:spcBef>
                  <a:spcPct val="0"/>
                </a:spcBef>
                <a:buFontTx/>
                <a:buNone/>
              </a:pPr>
              <a:t>11</a:t>
            </a:fld>
            <a:endParaRPr lang="en-US" altLang="en-US"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5" name="Rectangle 57">
            <a:extLst>
              <a:ext uri="{FF2B5EF4-FFF2-40B4-BE49-F238E27FC236}">
                <a16:creationId xmlns:a16="http://schemas.microsoft.com/office/drawing/2014/main" id="{98772523-6B17-4486-98F7-AE1A2ED032CB}"/>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57855BE8-3EF6-4C71-9926-20E5DACD9AD3}" type="slidenum">
              <a:rPr lang="en-US" altLang="en-US" sz="1400"/>
              <a:pPr algn="r">
                <a:spcBef>
                  <a:spcPct val="0"/>
                </a:spcBef>
                <a:buFontTx/>
                <a:buNone/>
              </a:pPr>
              <a:t>12</a:t>
            </a:fld>
            <a:endParaRPr lang="en-US" altLang="en-US" sz="1400" dirty="0"/>
          </a:p>
        </p:txBody>
      </p:sp>
      <p:sp>
        <p:nvSpPr>
          <p:cNvPr id="2106" name="Rectangle 58">
            <a:extLst>
              <a:ext uri="{FF2B5EF4-FFF2-40B4-BE49-F238E27FC236}">
                <a16:creationId xmlns:a16="http://schemas.microsoft.com/office/drawing/2014/main" id="{22142AC9-B397-47DF-9025-670E681FB8E8}"/>
              </a:ext>
            </a:extLst>
          </p:cNvPr>
          <p:cNvSpPr>
            <a:spLocks noGrp="1" noChangeArrowheads="1"/>
          </p:cNvSpPr>
          <p:nvPr>
            <p:ph type="title" idx="4294967295"/>
          </p:nvPr>
        </p:nvSpPr>
        <p:spPr>
          <a:xfrm>
            <a:off x="457200" y="152400"/>
            <a:ext cx="8229600" cy="914400"/>
          </a:xfrm>
          <a:noFill/>
          <a:ln/>
        </p:spPr>
        <p:txBody>
          <a:bodyPr/>
          <a:lstStyle/>
          <a:p>
            <a:r>
              <a:rPr lang="en-US" altLang="en-US" dirty="0">
                <a:solidFill>
                  <a:srgbClr val="0070C0"/>
                </a:solidFill>
              </a:rPr>
              <a:t>4 Stages of the Process</a:t>
            </a:r>
          </a:p>
        </p:txBody>
      </p:sp>
      <p:sp>
        <p:nvSpPr>
          <p:cNvPr id="2107" name="Rectangle 59">
            <a:extLst>
              <a:ext uri="{FF2B5EF4-FFF2-40B4-BE49-F238E27FC236}">
                <a16:creationId xmlns:a16="http://schemas.microsoft.com/office/drawing/2014/main" id="{92FDA1CE-A297-426A-B61F-BF833C702C9A}"/>
              </a:ext>
            </a:extLst>
          </p:cNvPr>
          <p:cNvSpPr>
            <a:spLocks noChangeArrowheads="1"/>
          </p:cNvSpPr>
          <p:nvPr/>
        </p:nvSpPr>
        <p:spPr bwMode="auto">
          <a:xfrm>
            <a:off x="3200400" y="36576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spcBef>
                <a:spcPct val="0"/>
              </a:spcBef>
              <a:buFontTx/>
              <a:buNone/>
            </a:pPr>
            <a:endParaRPr lang="en-US" altLang="en-US" sz="1800" dirty="0"/>
          </a:p>
        </p:txBody>
      </p:sp>
      <p:sp>
        <p:nvSpPr>
          <p:cNvPr id="2108" name="Rectangle 60">
            <a:extLst>
              <a:ext uri="{FF2B5EF4-FFF2-40B4-BE49-F238E27FC236}">
                <a16:creationId xmlns:a16="http://schemas.microsoft.com/office/drawing/2014/main" id="{0D27946C-91BC-4CDA-A660-C2F3363FC914}"/>
              </a:ext>
            </a:extLst>
          </p:cNvPr>
          <p:cNvSpPr>
            <a:spLocks noChangeArrowheads="1"/>
          </p:cNvSpPr>
          <p:nvPr/>
        </p:nvSpPr>
        <p:spPr bwMode="auto">
          <a:xfrm>
            <a:off x="2438400" y="1447800"/>
            <a:ext cx="1828800" cy="292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spcBef>
                <a:spcPct val="50000"/>
              </a:spcBef>
              <a:buFontTx/>
              <a:buNone/>
            </a:pPr>
            <a:r>
              <a:rPr lang="en-US" altLang="en-US" sz="2800" dirty="0"/>
              <a:t>Reference Panel</a:t>
            </a:r>
          </a:p>
          <a:p>
            <a:pPr>
              <a:spcBef>
                <a:spcPct val="50000"/>
              </a:spcBef>
              <a:buFontTx/>
              <a:buNone/>
            </a:pPr>
            <a:r>
              <a:rPr lang="en-US" altLang="en-US" sz="2000" dirty="0"/>
              <a:t>Preliminary determination based on Intake Officer’s report</a:t>
            </a:r>
          </a:p>
        </p:txBody>
      </p:sp>
      <p:sp>
        <p:nvSpPr>
          <p:cNvPr id="2109" name="Rectangle 61">
            <a:extLst>
              <a:ext uri="{FF2B5EF4-FFF2-40B4-BE49-F238E27FC236}">
                <a16:creationId xmlns:a16="http://schemas.microsoft.com/office/drawing/2014/main" id="{95D40E63-5910-4084-883F-1214E6928C0C}"/>
              </a:ext>
            </a:extLst>
          </p:cNvPr>
          <p:cNvSpPr>
            <a:spLocks noChangeArrowheads="1"/>
          </p:cNvSpPr>
          <p:nvPr/>
        </p:nvSpPr>
        <p:spPr bwMode="auto">
          <a:xfrm>
            <a:off x="7086600" y="1447800"/>
            <a:ext cx="1531938" cy="204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spcBef>
                <a:spcPct val="0"/>
              </a:spcBef>
              <a:buFontTx/>
              <a:buNone/>
            </a:pPr>
            <a:r>
              <a:rPr lang="en-US" altLang="en-US" sz="2800" dirty="0"/>
              <a:t>Hearing </a:t>
            </a:r>
          </a:p>
          <a:p>
            <a:pPr>
              <a:spcBef>
                <a:spcPct val="0"/>
              </a:spcBef>
              <a:buFontTx/>
              <a:buNone/>
            </a:pPr>
            <a:r>
              <a:rPr lang="en-US" altLang="en-US" sz="2800" dirty="0"/>
              <a:t>Panel</a:t>
            </a:r>
          </a:p>
          <a:p>
            <a:pPr>
              <a:spcBef>
                <a:spcPct val="0"/>
              </a:spcBef>
              <a:buFontTx/>
              <a:buNone/>
            </a:pPr>
            <a:endParaRPr lang="en-US" altLang="en-US" sz="1800" dirty="0"/>
          </a:p>
          <a:p>
            <a:pPr>
              <a:spcBef>
                <a:spcPct val="0"/>
              </a:spcBef>
              <a:buFontTx/>
              <a:buNone/>
            </a:pPr>
            <a:r>
              <a:rPr lang="en-US" altLang="en-US" sz="1800" dirty="0"/>
              <a:t>Formal Hearing</a:t>
            </a:r>
          </a:p>
          <a:p>
            <a:pPr>
              <a:spcBef>
                <a:spcPct val="0"/>
              </a:spcBef>
              <a:buFontTx/>
              <a:buNone/>
            </a:pPr>
            <a:r>
              <a:rPr lang="en-US" altLang="en-US" sz="1800" dirty="0"/>
              <a:t>(Trial)</a:t>
            </a:r>
          </a:p>
        </p:txBody>
      </p:sp>
      <p:sp>
        <p:nvSpPr>
          <p:cNvPr id="2110" name="Rectangle 62">
            <a:extLst>
              <a:ext uri="{FF2B5EF4-FFF2-40B4-BE49-F238E27FC236}">
                <a16:creationId xmlns:a16="http://schemas.microsoft.com/office/drawing/2014/main" id="{96546A34-2FF4-4D9A-8C9D-A71F694E7606}"/>
              </a:ext>
            </a:extLst>
          </p:cNvPr>
          <p:cNvSpPr>
            <a:spLocks noChangeArrowheads="1"/>
          </p:cNvSpPr>
          <p:nvPr/>
        </p:nvSpPr>
        <p:spPr bwMode="auto">
          <a:xfrm>
            <a:off x="381000" y="4495800"/>
            <a:ext cx="8305800" cy="1752600"/>
          </a:xfrm>
          <a:prstGeom prst="rect">
            <a:avLst/>
          </a:prstGeom>
          <a:solidFill>
            <a:srgbClr val="99CCFF"/>
          </a:solidFill>
          <a:ln w="9525" cap="flat">
            <a:solidFill>
              <a:srgbClr val="000000"/>
            </a:solidFill>
            <a:prstDash val="solid"/>
            <a:miter lim="800000"/>
            <a:headEnd type="none" w="med" len="med"/>
            <a:tailEnd type="none" w="med" len="med"/>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ctr">
              <a:spcBef>
                <a:spcPct val="0"/>
              </a:spcBef>
              <a:buFontTx/>
              <a:buNone/>
            </a:pPr>
            <a:r>
              <a:rPr lang="en-US" altLang="en-US" sz="1800" b="1" dirty="0"/>
              <a:t>IMPORTANT!</a:t>
            </a:r>
            <a:r>
              <a:rPr lang="en-US" altLang="en-US" sz="1800" dirty="0"/>
              <a:t>  At any point in this process, the Bishop and Respondent</a:t>
            </a:r>
          </a:p>
          <a:p>
            <a:pPr algn="ctr">
              <a:spcBef>
                <a:spcPct val="0"/>
              </a:spcBef>
              <a:buFontTx/>
              <a:buNone/>
            </a:pPr>
            <a:r>
              <a:rPr lang="en-US" altLang="en-US" sz="1800" dirty="0"/>
              <a:t>may attempt to resolve the matter by entering into an </a:t>
            </a:r>
            <a:r>
              <a:rPr lang="en-US" altLang="en-US" sz="1800" b="1" dirty="0"/>
              <a:t>“Accord</a:t>
            </a:r>
            <a:r>
              <a:rPr lang="en-US" altLang="en-US" sz="1800" dirty="0"/>
              <a:t>.”</a:t>
            </a:r>
          </a:p>
          <a:p>
            <a:pPr algn="ctr">
              <a:spcBef>
                <a:spcPct val="0"/>
              </a:spcBef>
              <a:buFontTx/>
              <a:buNone/>
            </a:pPr>
            <a:endParaRPr lang="en-US" altLang="en-US" sz="1800" dirty="0"/>
          </a:p>
          <a:p>
            <a:pPr algn="ctr">
              <a:spcBef>
                <a:spcPct val="0"/>
              </a:spcBef>
              <a:buFontTx/>
              <a:buNone/>
            </a:pPr>
            <a:r>
              <a:rPr lang="en-US" altLang="en-US" sz="1800" b="1" dirty="0"/>
              <a:t>ALSO IMPORTANT!</a:t>
            </a:r>
            <a:r>
              <a:rPr lang="en-US" altLang="en-US" sz="1800" dirty="0"/>
              <a:t>  Much of the process is </a:t>
            </a:r>
            <a:r>
              <a:rPr lang="en-US" altLang="en-US" sz="1800" b="1" dirty="0"/>
              <a:t>CONFIDENTIAL</a:t>
            </a:r>
            <a:r>
              <a:rPr lang="en-US" altLang="en-US" sz="1800" dirty="0"/>
              <a:t>, although</a:t>
            </a:r>
          </a:p>
          <a:p>
            <a:pPr algn="ctr">
              <a:spcBef>
                <a:spcPct val="0"/>
              </a:spcBef>
              <a:buFontTx/>
              <a:buNone/>
            </a:pPr>
            <a:r>
              <a:rPr lang="en-US" altLang="en-US" sz="1800" dirty="0"/>
              <a:t>the Bishop may release information for pastoral reasons.</a:t>
            </a:r>
          </a:p>
          <a:p>
            <a:pPr algn="ctr">
              <a:spcBef>
                <a:spcPct val="0"/>
              </a:spcBef>
              <a:buFontTx/>
              <a:buNone/>
            </a:pPr>
            <a:r>
              <a:rPr lang="en-US" altLang="en-US" sz="1800" i="1" dirty="0"/>
              <a:t>(Canons IV.6.11, IV.7.9, IV.8.3, IV.11.5, IV.14.13, IV.19.10(e), IV.19.26-27)</a:t>
            </a:r>
            <a:endParaRPr lang="en-US" altLang="en-US" sz="1800" dirty="0"/>
          </a:p>
        </p:txBody>
      </p:sp>
      <p:sp>
        <p:nvSpPr>
          <p:cNvPr id="2111" name="Rectangle 63">
            <a:extLst>
              <a:ext uri="{FF2B5EF4-FFF2-40B4-BE49-F238E27FC236}">
                <a16:creationId xmlns:a16="http://schemas.microsoft.com/office/drawing/2014/main" id="{02E1B039-2E42-441C-957E-7890A19CE8BC}"/>
              </a:ext>
            </a:extLst>
          </p:cNvPr>
          <p:cNvSpPr>
            <a:spLocks noChangeArrowheads="1"/>
          </p:cNvSpPr>
          <p:nvPr/>
        </p:nvSpPr>
        <p:spPr bwMode="auto">
          <a:xfrm>
            <a:off x="304800" y="1066800"/>
            <a:ext cx="1600200" cy="3276600"/>
          </a:xfrm>
          <a:prstGeom prst="rect">
            <a:avLst/>
          </a:prstGeom>
          <a:solidFill>
            <a:srgbClr val="FFFF99"/>
          </a:solidFill>
          <a:ln w="9525" cap="flat">
            <a:solidFill>
              <a:srgbClr val="000000"/>
            </a:solidFill>
            <a:prstDash val="solid"/>
            <a:miter lim="800000"/>
            <a:headEnd type="none" w="med" len="med"/>
            <a:tailEnd type="none" w="med" len="med"/>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spcBef>
                <a:spcPct val="0"/>
              </a:spcBef>
              <a:buFontTx/>
              <a:buNone/>
            </a:pPr>
            <a:r>
              <a:rPr lang="en-US" altLang="en-US" sz="2400" b="1" dirty="0"/>
              <a:t>Intake</a:t>
            </a:r>
          </a:p>
          <a:p>
            <a:pPr>
              <a:spcBef>
                <a:spcPct val="0"/>
              </a:spcBef>
              <a:buFontTx/>
              <a:buNone/>
            </a:pPr>
            <a:endParaRPr lang="en-US" altLang="en-US" sz="2400" b="1" dirty="0"/>
          </a:p>
          <a:p>
            <a:pPr>
              <a:spcBef>
                <a:spcPct val="0"/>
              </a:spcBef>
              <a:buFontTx/>
              <a:buNone/>
            </a:pPr>
            <a:r>
              <a:rPr lang="en-US" altLang="en-US" sz="1800" dirty="0"/>
              <a:t>(Intake </a:t>
            </a:r>
          </a:p>
          <a:p>
            <a:pPr>
              <a:spcBef>
                <a:spcPct val="0"/>
              </a:spcBef>
              <a:buFontTx/>
              <a:buNone/>
            </a:pPr>
            <a:r>
              <a:rPr lang="en-US" altLang="en-US" sz="1800" dirty="0"/>
              <a:t>Officer)</a:t>
            </a:r>
          </a:p>
          <a:p>
            <a:pPr>
              <a:spcBef>
                <a:spcPct val="0"/>
              </a:spcBef>
              <a:buFontTx/>
              <a:buNone/>
            </a:pPr>
            <a:endParaRPr lang="en-US" altLang="en-US" sz="1800" dirty="0"/>
          </a:p>
          <a:p>
            <a:pPr>
              <a:spcBef>
                <a:spcPct val="0"/>
              </a:spcBef>
              <a:buFontTx/>
              <a:buNone/>
            </a:pPr>
            <a:r>
              <a:rPr lang="en-US" altLang="en-US" sz="1800" dirty="0"/>
              <a:t>Preliminary</a:t>
            </a:r>
          </a:p>
          <a:p>
            <a:pPr>
              <a:spcBef>
                <a:spcPct val="0"/>
              </a:spcBef>
              <a:buFontTx/>
              <a:buNone/>
            </a:pPr>
            <a:r>
              <a:rPr lang="en-US" altLang="en-US" sz="1800" dirty="0"/>
              <a:t>investigation</a:t>
            </a:r>
          </a:p>
          <a:p>
            <a:pPr>
              <a:spcBef>
                <a:spcPct val="0"/>
              </a:spcBef>
              <a:buFontTx/>
              <a:buNone/>
            </a:pPr>
            <a:r>
              <a:rPr lang="en-US" altLang="en-US" sz="1800" dirty="0"/>
              <a:t>and report</a:t>
            </a:r>
          </a:p>
          <a:p>
            <a:pPr>
              <a:spcBef>
                <a:spcPct val="0"/>
              </a:spcBef>
              <a:buFontTx/>
              <a:buNone/>
            </a:pPr>
            <a:endParaRPr lang="en-US" altLang="en-US" sz="1800" dirty="0"/>
          </a:p>
        </p:txBody>
      </p:sp>
      <p:sp>
        <p:nvSpPr>
          <p:cNvPr id="2112" name="Rectangle 64">
            <a:extLst>
              <a:ext uri="{FF2B5EF4-FFF2-40B4-BE49-F238E27FC236}">
                <a16:creationId xmlns:a16="http://schemas.microsoft.com/office/drawing/2014/main" id="{5B9E6C42-6046-431B-90D7-8CB0FF0260E9}"/>
              </a:ext>
            </a:extLst>
          </p:cNvPr>
          <p:cNvSpPr>
            <a:spLocks noChangeArrowheads="1"/>
          </p:cNvSpPr>
          <p:nvPr/>
        </p:nvSpPr>
        <p:spPr bwMode="auto">
          <a:xfrm>
            <a:off x="2057400" y="1066800"/>
            <a:ext cx="2667000" cy="3276600"/>
          </a:xfrm>
          <a:prstGeom prst="rect">
            <a:avLst/>
          </a:prstGeom>
          <a:solidFill>
            <a:srgbClr val="FFCC66"/>
          </a:solidFill>
          <a:ln w="9525" cap="flat">
            <a:solidFill>
              <a:srgbClr val="000000"/>
            </a:solidFill>
            <a:prstDash val="solid"/>
            <a:miter lim="800000"/>
            <a:headEnd type="none" w="med" len="med"/>
            <a:tailEnd type="none" w="med" len="med"/>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spcBef>
                <a:spcPct val="0"/>
              </a:spcBef>
              <a:buFontTx/>
              <a:buNone/>
            </a:pPr>
            <a:r>
              <a:rPr lang="en-US" altLang="en-US" sz="2400" b="1" dirty="0"/>
              <a:t>Reference</a:t>
            </a:r>
          </a:p>
          <a:p>
            <a:pPr>
              <a:spcBef>
                <a:spcPct val="0"/>
              </a:spcBef>
              <a:buFontTx/>
              <a:buNone/>
            </a:pPr>
            <a:r>
              <a:rPr lang="en-US" altLang="en-US" sz="2400" b="1" dirty="0"/>
              <a:t>Panel</a:t>
            </a:r>
          </a:p>
          <a:p>
            <a:pPr>
              <a:spcBef>
                <a:spcPct val="0"/>
              </a:spcBef>
              <a:buFontTx/>
              <a:buNone/>
            </a:pPr>
            <a:endParaRPr lang="en-US" altLang="en-US" sz="2000" b="1" dirty="0"/>
          </a:p>
          <a:p>
            <a:pPr>
              <a:spcBef>
                <a:spcPct val="0"/>
              </a:spcBef>
              <a:buFontTx/>
              <a:buNone/>
            </a:pPr>
            <a:r>
              <a:rPr lang="en-US" altLang="en-US" sz="1800" dirty="0"/>
              <a:t>(Bishop, Intake Officer, </a:t>
            </a:r>
          </a:p>
          <a:p>
            <a:pPr>
              <a:spcBef>
                <a:spcPct val="0"/>
              </a:spcBef>
              <a:buFontTx/>
              <a:buNone/>
            </a:pPr>
            <a:r>
              <a:rPr lang="en-US" altLang="en-US" sz="1800" dirty="0"/>
              <a:t>President of Disciplinary</a:t>
            </a:r>
          </a:p>
          <a:p>
            <a:pPr>
              <a:spcBef>
                <a:spcPct val="0"/>
              </a:spcBef>
              <a:buFontTx/>
              <a:buNone/>
            </a:pPr>
            <a:r>
              <a:rPr lang="en-US" altLang="en-US" sz="1800" dirty="0"/>
              <a:t>Board)</a:t>
            </a:r>
          </a:p>
          <a:p>
            <a:pPr>
              <a:spcBef>
                <a:spcPct val="0"/>
              </a:spcBef>
              <a:buFontTx/>
              <a:buNone/>
            </a:pPr>
            <a:endParaRPr lang="en-US" altLang="en-US" sz="1800" dirty="0"/>
          </a:p>
          <a:p>
            <a:pPr>
              <a:spcBef>
                <a:spcPct val="0"/>
              </a:spcBef>
              <a:buFontTx/>
              <a:buNone/>
            </a:pPr>
            <a:r>
              <a:rPr lang="en-US" altLang="en-US" sz="1800" dirty="0"/>
              <a:t>Preliminary </a:t>
            </a:r>
          </a:p>
          <a:p>
            <a:pPr>
              <a:spcBef>
                <a:spcPct val="0"/>
              </a:spcBef>
              <a:buFontTx/>
              <a:buNone/>
            </a:pPr>
            <a:r>
              <a:rPr lang="en-US" altLang="en-US" sz="1800" dirty="0"/>
              <a:t>determination based on</a:t>
            </a:r>
          </a:p>
          <a:p>
            <a:pPr>
              <a:spcBef>
                <a:spcPct val="0"/>
              </a:spcBef>
              <a:buFontTx/>
              <a:buNone/>
            </a:pPr>
            <a:r>
              <a:rPr lang="en-US" altLang="en-US" sz="1800" dirty="0"/>
              <a:t>Intake Officer’s report</a:t>
            </a:r>
          </a:p>
        </p:txBody>
      </p:sp>
      <p:sp>
        <p:nvSpPr>
          <p:cNvPr id="2113" name="Rectangle 65">
            <a:extLst>
              <a:ext uri="{FF2B5EF4-FFF2-40B4-BE49-F238E27FC236}">
                <a16:creationId xmlns:a16="http://schemas.microsoft.com/office/drawing/2014/main" id="{7082F88E-D736-4C2C-B340-B4F25C5F747F}"/>
              </a:ext>
            </a:extLst>
          </p:cNvPr>
          <p:cNvSpPr>
            <a:spLocks noChangeArrowheads="1"/>
          </p:cNvSpPr>
          <p:nvPr/>
        </p:nvSpPr>
        <p:spPr bwMode="auto">
          <a:xfrm>
            <a:off x="4876800" y="1066800"/>
            <a:ext cx="1905000" cy="3276600"/>
          </a:xfrm>
          <a:prstGeom prst="rect">
            <a:avLst/>
          </a:prstGeom>
          <a:solidFill>
            <a:srgbClr val="FF9966"/>
          </a:solidFill>
          <a:ln w="9525" cap="flat">
            <a:solidFill>
              <a:srgbClr val="000000"/>
            </a:solidFill>
            <a:prstDash val="solid"/>
            <a:miter lim="800000"/>
            <a:headEnd type="none" w="med" len="med"/>
            <a:tailEnd type="none" w="med" len="med"/>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spcBef>
                <a:spcPct val="0"/>
              </a:spcBef>
              <a:buFontTx/>
              <a:buNone/>
            </a:pPr>
            <a:r>
              <a:rPr lang="en-US" altLang="en-US" sz="2400" b="1" dirty="0"/>
              <a:t>Conference</a:t>
            </a:r>
          </a:p>
          <a:p>
            <a:pPr>
              <a:spcBef>
                <a:spcPct val="0"/>
              </a:spcBef>
              <a:buFontTx/>
              <a:buNone/>
            </a:pPr>
            <a:r>
              <a:rPr lang="en-US" altLang="en-US" sz="2400" b="1" dirty="0"/>
              <a:t>Panel</a:t>
            </a:r>
            <a:endParaRPr lang="en-US" altLang="en-US" sz="2400" dirty="0"/>
          </a:p>
          <a:p>
            <a:pPr>
              <a:spcBef>
                <a:spcPct val="0"/>
              </a:spcBef>
              <a:buFontTx/>
              <a:buNone/>
            </a:pPr>
            <a:endParaRPr lang="en-US" altLang="en-US" sz="1800" dirty="0"/>
          </a:p>
          <a:p>
            <a:pPr>
              <a:spcBef>
                <a:spcPct val="0"/>
              </a:spcBef>
              <a:buFontTx/>
              <a:buNone/>
            </a:pPr>
            <a:r>
              <a:rPr lang="en-US" altLang="en-US" sz="1800" dirty="0"/>
              <a:t>(1+ members</a:t>
            </a:r>
          </a:p>
          <a:p>
            <a:pPr>
              <a:spcBef>
                <a:spcPct val="0"/>
              </a:spcBef>
              <a:buFontTx/>
              <a:buNone/>
            </a:pPr>
            <a:r>
              <a:rPr lang="en-US" altLang="en-US" sz="1800" dirty="0"/>
              <a:t>of Disciplinary </a:t>
            </a:r>
          </a:p>
          <a:p>
            <a:pPr>
              <a:spcBef>
                <a:spcPct val="0"/>
              </a:spcBef>
              <a:buFontTx/>
              <a:buNone/>
            </a:pPr>
            <a:r>
              <a:rPr lang="en-US" altLang="en-US" sz="1800" dirty="0"/>
              <a:t>Board)</a:t>
            </a:r>
          </a:p>
          <a:p>
            <a:pPr>
              <a:spcBef>
                <a:spcPct val="0"/>
              </a:spcBef>
              <a:buFontTx/>
              <a:buNone/>
            </a:pPr>
            <a:endParaRPr lang="en-US" altLang="en-US" sz="1800" dirty="0"/>
          </a:p>
          <a:p>
            <a:pPr>
              <a:spcBef>
                <a:spcPct val="0"/>
              </a:spcBef>
              <a:buFontTx/>
              <a:buNone/>
            </a:pPr>
            <a:r>
              <a:rPr lang="en-US" altLang="en-US" sz="1800" dirty="0"/>
              <a:t>Informal </a:t>
            </a:r>
          </a:p>
          <a:p>
            <a:pPr>
              <a:spcBef>
                <a:spcPct val="0"/>
              </a:spcBef>
              <a:buFontTx/>
              <a:buNone/>
            </a:pPr>
            <a:r>
              <a:rPr lang="en-US" altLang="en-US" sz="1800" dirty="0"/>
              <a:t>hearing</a:t>
            </a:r>
          </a:p>
          <a:p>
            <a:pPr>
              <a:spcBef>
                <a:spcPct val="0"/>
              </a:spcBef>
              <a:buFontTx/>
              <a:buNone/>
            </a:pPr>
            <a:endParaRPr lang="en-US" altLang="en-US" sz="1800" dirty="0"/>
          </a:p>
        </p:txBody>
      </p:sp>
      <p:sp>
        <p:nvSpPr>
          <p:cNvPr id="2114" name="Rectangle 66">
            <a:extLst>
              <a:ext uri="{FF2B5EF4-FFF2-40B4-BE49-F238E27FC236}">
                <a16:creationId xmlns:a16="http://schemas.microsoft.com/office/drawing/2014/main" id="{753BC4E6-9D3B-439E-8145-ECCD97265642}"/>
              </a:ext>
            </a:extLst>
          </p:cNvPr>
          <p:cNvSpPr>
            <a:spLocks noChangeArrowheads="1"/>
          </p:cNvSpPr>
          <p:nvPr/>
        </p:nvSpPr>
        <p:spPr bwMode="auto">
          <a:xfrm>
            <a:off x="6934200" y="1066800"/>
            <a:ext cx="1752600" cy="3276600"/>
          </a:xfrm>
          <a:prstGeom prst="rect">
            <a:avLst/>
          </a:prstGeom>
          <a:solidFill>
            <a:srgbClr val="FF6600"/>
          </a:solidFill>
          <a:ln w="9525" cap="flat">
            <a:solidFill>
              <a:srgbClr val="000000"/>
            </a:solidFill>
            <a:prstDash val="solid"/>
            <a:miter lim="800000"/>
            <a:headEnd type="none" w="med" len="med"/>
            <a:tailEnd type="none" w="med" len="med"/>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spcBef>
                <a:spcPct val="0"/>
              </a:spcBef>
              <a:buFontTx/>
              <a:buNone/>
            </a:pPr>
            <a:r>
              <a:rPr lang="en-US" altLang="en-US" sz="2400" b="1" dirty="0"/>
              <a:t>Hearing</a:t>
            </a:r>
          </a:p>
          <a:p>
            <a:pPr>
              <a:spcBef>
                <a:spcPct val="0"/>
              </a:spcBef>
              <a:buFontTx/>
              <a:buNone/>
            </a:pPr>
            <a:r>
              <a:rPr lang="en-US" altLang="en-US" sz="2400" b="1" dirty="0"/>
              <a:t>Panel</a:t>
            </a:r>
          </a:p>
          <a:p>
            <a:pPr>
              <a:spcBef>
                <a:spcPct val="0"/>
              </a:spcBef>
              <a:buFontTx/>
              <a:buNone/>
            </a:pPr>
            <a:endParaRPr lang="en-US" altLang="en-US" sz="1800" dirty="0"/>
          </a:p>
          <a:p>
            <a:pPr>
              <a:spcBef>
                <a:spcPct val="0"/>
              </a:spcBef>
              <a:buFontTx/>
              <a:buNone/>
            </a:pPr>
            <a:r>
              <a:rPr lang="en-US" altLang="en-US" sz="1800" dirty="0"/>
              <a:t>(3+ members </a:t>
            </a:r>
          </a:p>
          <a:p>
            <a:pPr>
              <a:spcBef>
                <a:spcPct val="0"/>
              </a:spcBef>
              <a:buFontTx/>
              <a:buNone/>
            </a:pPr>
            <a:r>
              <a:rPr lang="en-US" altLang="en-US" sz="1800" dirty="0"/>
              <a:t>of Disciplinary</a:t>
            </a:r>
          </a:p>
          <a:p>
            <a:pPr>
              <a:spcBef>
                <a:spcPct val="0"/>
              </a:spcBef>
              <a:buFontTx/>
              <a:buNone/>
            </a:pPr>
            <a:r>
              <a:rPr lang="en-US" altLang="en-US" sz="1800" dirty="0"/>
              <a:t>Board)</a:t>
            </a:r>
          </a:p>
          <a:p>
            <a:pPr>
              <a:spcBef>
                <a:spcPct val="0"/>
              </a:spcBef>
              <a:buFontTx/>
              <a:buNone/>
            </a:pPr>
            <a:endParaRPr lang="en-US" altLang="en-US" sz="1800" dirty="0"/>
          </a:p>
          <a:p>
            <a:pPr>
              <a:spcBef>
                <a:spcPct val="0"/>
              </a:spcBef>
              <a:buFontTx/>
              <a:buNone/>
            </a:pPr>
            <a:r>
              <a:rPr lang="en-US" altLang="en-US" sz="1800" dirty="0"/>
              <a:t>Formal</a:t>
            </a:r>
          </a:p>
          <a:p>
            <a:pPr>
              <a:spcBef>
                <a:spcPct val="0"/>
              </a:spcBef>
              <a:buFontTx/>
              <a:buNone/>
            </a:pPr>
            <a:r>
              <a:rPr lang="en-US" altLang="en-US" sz="1800" dirty="0"/>
              <a:t>hearing</a:t>
            </a:r>
          </a:p>
          <a:p>
            <a:pPr>
              <a:spcBef>
                <a:spcPct val="0"/>
              </a:spcBef>
              <a:buFontTx/>
              <a:buNone/>
            </a:pPr>
            <a:r>
              <a:rPr lang="en-US" altLang="en-US" sz="1800" dirty="0"/>
              <a:t>(Trial)</a:t>
            </a:r>
            <a:endParaRPr lang="en-US" alt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7" name="Rectangle 69">
            <a:extLst>
              <a:ext uri="{FF2B5EF4-FFF2-40B4-BE49-F238E27FC236}">
                <a16:creationId xmlns:a16="http://schemas.microsoft.com/office/drawing/2014/main" id="{989E4C62-E856-4A3B-898C-A2D9D3EBAF80}"/>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9F727D50-EA17-4C59-897A-064FF936479B}" type="slidenum">
              <a:rPr lang="en-US" altLang="en-US" sz="1400"/>
              <a:pPr algn="r">
                <a:spcBef>
                  <a:spcPct val="0"/>
                </a:spcBef>
                <a:buFontTx/>
                <a:buNone/>
              </a:pPr>
              <a:t>13</a:t>
            </a:fld>
            <a:endParaRPr lang="en-US" altLang="en-US" sz="1400" dirty="0"/>
          </a:p>
        </p:txBody>
      </p:sp>
      <p:sp>
        <p:nvSpPr>
          <p:cNvPr id="2118" name="Rectangle 70">
            <a:extLst>
              <a:ext uri="{FF2B5EF4-FFF2-40B4-BE49-F238E27FC236}">
                <a16:creationId xmlns:a16="http://schemas.microsoft.com/office/drawing/2014/main" id="{B6D2E323-199A-4B00-9B89-8C4F1A394E2B}"/>
              </a:ext>
            </a:extLst>
          </p:cNvPr>
          <p:cNvSpPr>
            <a:spLocks noGrp="1" noChangeArrowheads="1"/>
          </p:cNvSpPr>
          <p:nvPr>
            <p:ph type="title" idx="4294967295"/>
          </p:nvPr>
        </p:nvSpPr>
        <p:spPr>
          <a:noFill/>
          <a:ln/>
        </p:spPr>
        <p:txBody>
          <a:bodyPr/>
          <a:lstStyle/>
          <a:p>
            <a:r>
              <a:rPr lang="en-US" altLang="en-US" dirty="0">
                <a:solidFill>
                  <a:srgbClr val="0070C0"/>
                </a:solidFill>
              </a:rPr>
              <a:t>Structures and Roles</a:t>
            </a:r>
          </a:p>
        </p:txBody>
      </p:sp>
      <p:sp>
        <p:nvSpPr>
          <p:cNvPr id="2119" name="Rectangle 71">
            <a:extLst>
              <a:ext uri="{FF2B5EF4-FFF2-40B4-BE49-F238E27FC236}">
                <a16:creationId xmlns:a16="http://schemas.microsoft.com/office/drawing/2014/main" id="{AA883F24-8F22-4B29-993C-30E24D513A23}"/>
              </a:ext>
            </a:extLst>
          </p:cNvPr>
          <p:cNvSpPr>
            <a:spLocks noGrp="1" noChangeArrowheads="1"/>
          </p:cNvSpPr>
          <p:nvPr>
            <p:ph type="body" idx="4294967295"/>
          </p:nvPr>
        </p:nvSpPr>
        <p:spPr>
          <a:xfrm>
            <a:off x="457200" y="1295400"/>
            <a:ext cx="8229600" cy="3810000"/>
          </a:xfrm>
          <a:noFill/>
          <a:ln/>
        </p:spPr>
        <p:txBody>
          <a:bodyPr/>
          <a:lstStyle/>
          <a:p>
            <a:pPr>
              <a:lnSpc>
                <a:spcPct val="80000"/>
              </a:lnSpc>
            </a:pPr>
            <a:r>
              <a:rPr lang="en-US" altLang="en-US" sz="2000" b="1" u="sng" dirty="0">
                <a:solidFill>
                  <a:srgbClr val="008000"/>
                </a:solidFill>
              </a:rPr>
              <a:t>Intake Officer(s</a:t>
            </a:r>
            <a:r>
              <a:rPr lang="en-US" altLang="en-US" sz="2000" dirty="0">
                <a:solidFill>
                  <a:srgbClr val="008000"/>
                </a:solidFill>
              </a:rPr>
              <a:t>) </a:t>
            </a:r>
            <a:r>
              <a:rPr lang="en-US" altLang="en-US" sz="2000" dirty="0"/>
              <a:t>– One or more persons appointed by the Bishop, in consultation with the Disciplinary Board (unless diocesan canons provide a different method of selection), to receive “information” about alleged “Offenses.” </a:t>
            </a:r>
            <a:r>
              <a:rPr lang="en-US" altLang="en-US" sz="2000" i="1" dirty="0"/>
              <a:t>(Canons IV.2; IV.6)</a:t>
            </a:r>
          </a:p>
          <a:p>
            <a:pPr>
              <a:lnSpc>
                <a:spcPct val="80000"/>
              </a:lnSpc>
            </a:pPr>
            <a:endParaRPr lang="en-US" altLang="en-US" sz="2000" i="1" dirty="0"/>
          </a:p>
          <a:p>
            <a:pPr>
              <a:lnSpc>
                <a:spcPct val="80000"/>
              </a:lnSpc>
            </a:pPr>
            <a:r>
              <a:rPr lang="en-US" altLang="en-US" sz="2000" b="1" u="sng" dirty="0">
                <a:solidFill>
                  <a:srgbClr val="008000"/>
                </a:solidFill>
              </a:rPr>
              <a:t>Investigator(s)</a:t>
            </a:r>
            <a:r>
              <a:rPr lang="en-US" altLang="en-US" sz="2000" b="1" dirty="0">
                <a:solidFill>
                  <a:srgbClr val="008000"/>
                </a:solidFill>
              </a:rPr>
              <a:t> </a:t>
            </a:r>
            <a:r>
              <a:rPr lang="en-US" altLang="en-US" sz="2000" dirty="0"/>
              <a:t>-- One or more persons appointed by the Bishop, in consultation with President of the Disciplinary Board, to investigate as needed.  Acts at the direction of the Reference Panel or, after a referral is made, the Church Attorney.  </a:t>
            </a:r>
            <a:r>
              <a:rPr lang="en-US" altLang="en-US" sz="2000" i="1" dirty="0"/>
              <a:t>(Canons IV.2, IV.11)</a:t>
            </a:r>
            <a:endParaRPr lang="en-US" altLang="en-US" sz="2000" b="1" u="sng" dirty="0"/>
          </a:p>
          <a:p>
            <a:pPr>
              <a:lnSpc>
                <a:spcPct val="80000"/>
              </a:lnSpc>
              <a:buFontTx/>
              <a:buNone/>
            </a:pPr>
            <a:endParaRPr lang="en-US" altLang="en-US" sz="2000" i="1" dirty="0"/>
          </a:p>
          <a:p>
            <a:pPr>
              <a:lnSpc>
                <a:spcPct val="80000"/>
              </a:lnSpc>
            </a:pPr>
            <a:r>
              <a:rPr lang="en-US" altLang="en-US" sz="2000" b="1" u="sng" dirty="0">
                <a:solidFill>
                  <a:srgbClr val="008000"/>
                </a:solidFill>
              </a:rPr>
              <a:t>Advisor(s)</a:t>
            </a:r>
            <a:r>
              <a:rPr lang="en-US" altLang="en-US" sz="2000" dirty="0">
                <a:solidFill>
                  <a:srgbClr val="008000"/>
                </a:solidFill>
              </a:rPr>
              <a:t> </a:t>
            </a:r>
            <a:r>
              <a:rPr lang="en-US" altLang="en-US" sz="2000" dirty="0"/>
              <a:t>– Person(s) designated by Diocese to support and assist </a:t>
            </a:r>
            <a:r>
              <a:rPr lang="en-US" altLang="en-US" sz="2000" b="1" dirty="0"/>
              <a:t>Respondent</a:t>
            </a:r>
            <a:r>
              <a:rPr lang="en-US" altLang="en-US" sz="2000" dirty="0"/>
              <a:t> or </a:t>
            </a:r>
            <a:r>
              <a:rPr lang="en-US" altLang="en-US" sz="2000" b="1" dirty="0"/>
              <a:t>Complainant</a:t>
            </a:r>
            <a:r>
              <a:rPr lang="en-US" altLang="en-US" sz="2000" dirty="0"/>
              <a:t>.  Communications between Advisors and Respondents or Complainants are privileged.  </a:t>
            </a:r>
            <a:r>
              <a:rPr lang="en-US" altLang="en-US" sz="2000" i="1" dirty="0"/>
              <a:t>(Canons IV.2, IV.19.10).  </a:t>
            </a:r>
            <a:endParaRPr lang="en-US" altLang="en-US" sz="2000" b="1" i="1" u="sng" dirty="0"/>
          </a:p>
        </p:txBody>
      </p:sp>
      <p:sp>
        <p:nvSpPr>
          <p:cNvPr id="2120" name="Rectangle 72">
            <a:extLst>
              <a:ext uri="{FF2B5EF4-FFF2-40B4-BE49-F238E27FC236}">
                <a16:creationId xmlns:a16="http://schemas.microsoft.com/office/drawing/2014/main" id="{7B6D90C0-10F9-4A9F-AFF1-0670A589B582}"/>
              </a:ext>
            </a:extLst>
          </p:cNvPr>
          <p:cNvSpPr>
            <a:spLocks noChangeArrowheads="1"/>
          </p:cNvSpPr>
          <p:nvPr/>
        </p:nvSpPr>
        <p:spPr bwMode="auto">
          <a:xfrm>
            <a:off x="457200" y="5181600"/>
            <a:ext cx="8229600" cy="914400"/>
          </a:xfrm>
          <a:prstGeom prst="rect">
            <a:avLst/>
          </a:prstGeom>
          <a:solidFill>
            <a:srgbClr val="FFFF99"/>
          </a:solidFill>
          <a:ln w="9525" cap="flat">
            <a:solidFill>
              <a:srgbClr val="000000"/>
            </a:solidFill>
            <a:prstDash val="solid"/>
            <a:miter lim="800000"/>
            <a:headEnd type="none" w="med" len="med"/>
            <a:tailEnd type="none" w="med" len="med"/>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ctr">
              <a:spcBef>
                <a:spcPct val="0"/>
              </a:spcBef>
              <a:buFontTx/>
              <a:buNone/>
            </a:pPr>
            <a:r>
              <a:rPr lang="en-US" altLang="en-US" sz="2000" b="1" dirty="0"/>
              <a:t>NOTE:</a:t>
            </a:r>
            <a:r>
              <a:rPr lang="en-US" altLang="en-US" sz="2000" dirty="0"/>
              <a:t>  Diocese must publicize the method and means </a:t>
            </a:r>
          </a:p>
          <a:p>
            <a:pPr algn="ctr">
              <a:spcBef>
                <a:spcPct val="0"/>
              </a:spcBef>
              <a:buFontTx/>
              <a:buNone/>
            </a:pPr>
            <a:r>
              <a:rPr lang="en-US" altLang="en-US" sz="2000" dirty="0"/>
              <a:t>for reporting information about Offenses </a:t>
            </a:r>
            <a:r>
              <a:rPr lang="en-US" altLang="en-US" sz="2000" i="1" dirty="0"/>
              <a:t>(Canon IV.6.1) </a:t>
            </a:r>
            <a:r>
              <a:rPr lang="en-US" altLang="en-US" sz="2000" dirty="0"/>
              <a:t>–</a:t>
            </a:r>
          </a:p>
          <a:p>
            <a:pPr algn="ctr">
              <a:spcBef>
                <a:spcPct val="0"/>
              </a:spcBef>
              <a:buFontTx/>
              <a:buNone/>
            </a:pPr>
            <a:r>
              <a:rPr lang="en-US" altLang="en-US" sz="2000" dirty="0"/>
              <a:t>Give names and contact information of Intake Officers.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3" name="Rectangle 75">
            <a:extLst>
              <a:ext uri="{FF2B5EF4-FFF2-40B4-BE49-F238E27FC236}">
                <a16:creationId xmlns:a16="http://schemas.microsoft.com/office/drawing/2014/main" id="{853E6AAC-AA61-4055-8621-85E418AD75EE}"/>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1B3732E7-80CC-4E6D-BAA3-8CCF3B0CAFC8}" type="slidenum">
              <a:rPr lang="en-US" altLang="en-US" sz="1400"/>
              <a:pPr algn="r">
                <a:spcBef>
                  <a:spcPct val="0"/>
                </a:spcBef>
                <a:buFontTx/>
                <a:buNone/>
              </a:pPr>
              <a:t>14</a:t>
            </a:fld>
            <a:endParaRPr lang="en-US" altLang="en-US" sz="1400" dirty="0"/>
          </a:p>
        </p:txBody>
      </p:sp>
      <p:sp>
        <p:nvSpPr>
          <p:cNvPr id="2124" name="Rectangle 76">
            <a:extLst>
              <a:ext uri="{FF2B5EF4-FFF2-40B4-BE49-F238E27FC236}">
                <a16:creationId xmlns:a16="http://schemas.microsoft.com/office/drawing/2014/main" id="{1937D38A-F759-4287-B02E-8722E62EBF81}"/>
              </a:ext>
            </a:extLst>
          </p:cNvPr>
          <p:cNvSpPr>
            <a:spLocks noGrp="1" noChangeArrowheads="1"/>
          </p:cNvSpPr>
          <p:nvPr>
            <p:ph type="title" idx="4294967295"/>
          </p:nvPr>
        </p:nvSpPr>
        <p:spPr>
          <a:xfrm>
            <a:off x="457200" y="274638"/>
            <a:ext cx="8229600" cy="944562"/>
          </a:xfrm>
          <a:noFill/>
          <a:ln/>
        </p:spPr>
        <p:txBody>
          <a:bodyPr/>
          <a:lstStyle/>
          <a:p>
            <a:r>
              <a:rPr lang="en-US" altLang="en-US" dirty="0">
                <a:solidFill>
                  <a:srgbClr val="0070C0"/>
                </a:solidFill>
              </a:rPr>
              <a:t>Structures and Roles, cont’d</a:t>
            </a:r>
          </a:p>
        </p:txBody>
      </p:sp>
      <p:sp>
        <p:nvSpPr>
          <p:cNvPr id="2125" name="Rectangle 77">
            <a:extLst>
              <a:ext uri="{FF2B5EF4-FFF2-40B4-BE49-F238E27FC236}">
                <a16:creationId xmlns:a16="http://schemas.microsoft.com/office/drawing/2014/main" id="{6CB53099-77CF-4F57-B3B4-F5418D193F62}"/>
              </a:ext>
            </a:extLst>
          </p:cNvPr>
          <p:cNvSpPr>
            <a:spLocks noGrp="1" noChangeArrowheads="1"/>
          </p:cNvSpPr>
          <p:nvPr>
            <p:ph type="body" idx="4294967295"/>
          </p:nvPr>
        </p:nvSpPr>
        <p:spPr>
          <a:xfrm>
            <a:off x="457200" y="1295400"/>
            <a:ext cx="8229600" cy="4830763"/>
          </a:xfrm>
          <a:noFill/>
          <a:ln/>
        </p:spPr>
        <p:txBody>
          <a:bodyPr/>
          <a:lstStyle/>
          <a:p>
            <a:pPr>
              <a:lnSpc>
                <a:spcPct val="90000"/>
              </a:lnSpc>
            </a:pPr>
            <a:r>
              <a:rPr lang="en-US" altLang="en-US" sz="2400" b="1" u="sng" dirty="0">
                <a:solidFill>
                  <a:srgbClr val="008000"/>
                </a:solidFill>
              </a:rPr>
              <a:t>Church Attorney</a:t>
            </a:r>
            <a:r>
              <a:rPr lang="en-US" altLang="en-US" sz="2400" dirty="0">
                <a:solidFill>
                  <a:srgbClr val="008000"/>
                </a:solidFill>
              </a:rPr>
              <a:t> </a:t>
            </a:r>
            <a:r>
              <a:rPr lang="en-US" altLang="en-US" sz="2400" dirty="0"/>
              <a:t>– represents Church in disciplinary proceedings, selected according to diocesan canon.  </a:t>
            </a:r>
            <a:r>
              <a:rPr lang="en-US" altLang="en-US" sz="2400" i="1" dirty="0"/>
              <a:t>(Canon IV.2)</a:t>
            </a:r>
            <a:endParaRPr lang="en-US" altLang="en-US" sz="2400" b="1" u="sng" dirty="0"/>
          </a:p>
          <a:p>
            <a:pPr>
              <a:lnSpc>
                <a:spcPct val="90000"/>
              </a:lnSpc>
            </a:pPr>
            <a:endParaRPr lang="en-US" altLang="en-US" sz="2400" i="1" dirty="0"/>
          </a:p>
          <a:p>
            <a:pPr>
              <a:lnSpc>
                <a:spcPct val="90000"/>
              </a:lnSpc>
            </a:pPr>
            <a:r>
              <a:rPr lang="en-US" altLang="en-US" sz="2400" b="1" u="sng" dirty="0">
                <a:solidFill>
                  <a:srgbClr val="008000"/>
                </a:solidFill>
              </a:rPr>
              <a:t>Disciplinary Board</a:t>
            </a:r>
            <a:r>
              <a:rPr lang="en-US" altLang="en-US" sz="2400" dirty="0">
                <a:solidFill>
                  <a:srgbClr val="008000"/>
                </a:solidFill>
              </a:rPr>
              <a:t> </a:t>
            </a:r>
            <a:r>
              <a:rPr lang="en-US" altLang="en-US" sz="2400" dirty="0"/>
              <a:t>– At least 7 lay and clergy persons designated by the Diocese; must be majority clergy but only by one (example: 4 clergy, 3 laity).  </a:t>
            </a:r>
          </a:p>
          <a:p>
            <a:pPr lvl="1">
              <a:lnSpc>
                <a:spcPct val="90000"/>
              </a:lnSpc>
            </a:pPr>
            <a:r>
              <a:rPr lang="en-US" altLang="en-US" sz="2000" dirty="0"/>
              <a:t>Provides pool of persons from which </a:t>
            </a:r>
            <a:r>
              <a:rPr lang="en-US" altLang="en-US" sz="2000" b="1" dirty="0"/>
              <a:t>Conference Panel</a:t>
            </a:r>
            <a:r>
              <a:rPr lang="en-US" altLang="en-US" sz="2000" dirty="0"/>
              <a:t> and </a:t>
            </a:r>
            <a:r>
              <a:rPr lang="en-US" altLang="en-US" sz="2000" b="1" dirty="0"/>
              <a:t>Hearing Panel</a:t>
            </a:r>
            <a:r>
              <a:rPr lang="en-US" altLang="en-US" sz="2000" dirty="0"/>
              <a:t> are drawn. </a:t>
            </a:r>
            <a:r>
              <a:rPr lang="en-US" altLang="en-US" sz="2000" i="1" dirty="0"/>
              <a:t>(Canons IV.2; IV.5)</a:t>
            </a:r>
            <a:endParaRPr lang="en-US" altLang="en-US" sz="2000" dirty="0"/>
          </a:p>
          <a:p>
            <a:pPr>
              <a:lnSpc>
                <a:spcPct val="90000"/>
              </a:lnSpc>
              <a:buFontTx/>
              <a:buNone/>
            </a:pPr>
            <a:endParaRPr lang="en-US" altLang="en-US" sz="2400" dirty="0"/>
          </a:p>
          <a:p>
            <a:pPr>
              <a:lnSpc>
                <a:spcPct val="90000"/>
              </a:lnSpc>
            </a:pPr>
            <a:r>
              <a:rPr lang="en-US" altLang="en-US" sz="2400" b="1" u="sng" dirty="0">
                <a:solidFill>
                  <a:srgbClr val="008000"/>
                </a:solidFill>
              </a:rPr>
              <a:t>President of Disciplinary Board</a:t>
            </a:r>
            <a:r>
              <a:rPr lang="en-US" altLang="en-US" sz="2400" dirty="0">
                <a:solidFill>
                  <a:srgbClr val="008000"/>
                </a:solidFill>
              </a:rPr>
              <a:t> </a:t>
            </a:r>
            <a:r>
              <a:rPr lang="en-US" altLang="en-US" sz="2400" dirty="0"/>
              <a:t>– selected from the Disciplinary Board per diocesan canons.  </a:t>
            </a:r>
            <a:r>
              <a:rPr lang="en-US" altLang="en-US" sz="2400" i="1" dirty="0"/>
              <a:t>(Canon IV.5.1)</a:t>
            </a:r>
            <a:r>
              <a:rPr lang="en-US" altLang="en-US" dirty="0"/>
              <a:t> </a:t>
            </a:r>
            <a:endParaRPr lang="en-US" altLang="en-US" b="1" dirty="0"/>
          </a:p>
          <a:p>
            <a:pPr>
              <a:lnSpc>
                <a:spcPct val="90000"/>
              </a:lnSpc>
            </a:pPr>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8" name="Rectangle 80">
            <a:extLst>
              <a:ext uri="{FF2B5EF4-FFF2-40B4-BE49-F238E27FC236}">
                <a16:creationId xmlns:a16="http://schemas.microsoft.com/office/drawing/2014/main" id="{8C8A2306-1CB5-4148-A059-750CAC084DA9}"/>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BA8539BF-E9DD-4D84-B8B9-5FA5E6A69AA5}" type="slidenum">
              <a:rPr lang="en-US" altLang="en-US" sz="1400"/>
              <a:pPr algn="r">
                <a:spcBef>
                  <a:spcPct val="0"/>
                </a:spcBef>
                <a:buFontTx/>
                <a:buNone/>
              </a:pPr>
              <a:t>15</a:t>
            </a:fld>
            <a:endParaRPr lang="en-US" altLang="en-US" sz="1400" dirty="0"/>
          </a:p>
        </p:txBody>
      </p:sp>
      <p:sp>
        <p:nvSpPr>
          <p:cNvPr id="2129" name="Rectangle 81">
            <a:extLst>
              <a:ext uri="{FF2B5EF4-FFF2-40B4-BE49-F238E27FC236}">
                <a16:creationId xmlns:a16="http://schemas.microsoft.com/office/drawing/2014/main" id="{5459480F-6296-4A64-9809-9EFF292E395D}"/>
              </a:ext>
            </a:extLst>
          </p:cNvPr>
          <p:cNvSpPr>
            <a:spLocks noGrp="1" noChangeArrowheads="1"/>
          </p:cNvSpPr>
          <p:nvPr>
            <p:ph type="title" idx="4294967295"/>
          </p:nvPr>
        </p:nvSpPr>
        <p:spPr>
          <a:xfrm>
            <a:off x="457200" y="274638"/>
            <a:ext cx="8229600" cy="715962"/>
          </a:xfrm>
          <a:noFill/>
          <a:ln/>
        </p:spPr>
        <p:txBody>
          <a:bodyPr/>
          <a:lstStyle/>
          <a:p>
            <a:r>
              <a:rPr lang="en-US" altLang="en-US" sz="4000" dirty="0">
                <a:solidFill>
                  <a:srgbClr val="0070C0"/>
                </a:solidFill>
              </a:rPr>
              <a:t>Structures and Roles, cont’d</a:t>
            </a:r>
            <a:endParaRPr lang="en-US" altLang="en-US" sz="4000" dirty="0"/>
          </a:p>
        </p:txBody>
      </p:sp>
      <p:sp>
        <p:nvSpPr>
          <p:cNvPr id="2130" name="Rectangle 82">
            <a:extLst>
              <a:ext uri="{FF2B5EF4-FFF2-40B4-BE49-F238E27FC236}">
                <a16:creationId xmlns:a16="http://schemas.microsoft.com/office/drawing/2014/main" id="{DF0A167F-E906-427B-8A7B-417854BF9919}"/>
              </a:ext>
            </a:extLst>
          </p:cNvPr>
          <p:cNvSpPr>
            <a:spLocks noGrp="1" noChangeArrowheads="1"/>
          </p:cNvSpPr>
          <p:nvPr>
            <p:ph type="body" idx="4294967295"/>
          </p:nvPr>
        </p:nvSpPr>
        <p:spPr>
          <a:xfrm>
            <a:off x="152400" y="1219200"/>
            <a:ext cx="8686800" cy="5181600"/>
          </a:xfrm>
          <a:noFill/>
          <a:ln/>
        </p:spPr>
        <p:txBody>
          <a:bodyPr/>
          <a:lstStyle/>
          <a:p>
            <a:pPr lvl="1">
              <a:lnSpc>
                <a:spcPct val="90000"/>
              </a:lnSpc>
              <a:buFontTx/>
              <a:buNone/>
            </a:pPr>
            <a:r>
              <a:rPr lang="en-US" altLang="en-US" sz="1800" b="1" u="sng" dirty="0">
                <a:solidFill>
                  <a:srgbClr val="008000"/>
                </a:solidFill>
              </a:rPr>
              <a:t>Reference Panel</a:t>
            </a:r>
            <a:r>
              <a:rPr lang="en-US" altLang="en-US" sz="1800" b="1" dirty="0">
                <a:solidFill>
                  <a:srgbClr val="008000"/>
                </a:solidFill>
              </a:rPr>
              <a:t> </a:t>
            </a:r>
            <a:r>
              <a:rPr lang="en-US" altLang="en-US" sz="1800" dirty="0"/>
              <a:t>– 3 members:  </a:t>
            </a:r>
          </a:p>
          <a:p>
            <a:pPr lvl="1">
              <a:lnSpc>
                <a:spcPct val="90000"/>
              </a:lnSpc>
              <a:buFontTx/>
              <a:buNone/>
            </a:pPr>
            <a:r>
              <a:rPr lang="en-US" altLang="en-US" sz="1800" b="1" dirty="0"/>
              <a:t>	</a:t>
            </a:r>
            <a:r>
              <a:rPr lang="en-US" altLang="en-US" sz="1800" dirty="0"/>
              <a:t>- Bishop</a:t>
            </a:r>
          </a:p>
          <a:p>
            <a:pPr lvl="1">
              <a:lnSpc>
                <a:spcPct val="90000"/>
              </a:lnSpc>
              <a:buFontTx/>
              <a:buNone/>
            </a:pPr>
            <a:r>
              <a:rPr lang="en-US" altLang="en-US" sz="1800" dirty="0"/>
              <a:t>	- Intake Officer, </a:t>
            </a:r>
          </a:p>
          <a:p>
            <a:pPr lvl="1">
              <a:lnSpc>
                <a:spcPct val="90000"/>
              </a:lnSpc>
              <a:buFontTx/>
              <a:buNone/>
            </a:pPr>
            <a:r>
              <a:rPr lang="en-US" altLang="en-US" sz="1800" dirty="0"/>
              <a:t>	- President of Disciplinary Board.  </a:t>
            </a:r>
            <a:r>
              <a:rPr lang="en-US" altLang="en-US" sz="1800" i="1" dirty="0"/>
              <a:t>(Canon IV.2)</a:t>
            </a:r>
            <a:endParaRPr lang="en-US" altLang="en-US" sz="1800" b="1" dirty="0"/>
          </a:p>
          <a:p>
            <a:pPr lvl="1">
              <a:lnSpc>
                <a:spcPct val="90000"/>
              </a:lnSpc>
              <a:buFontTx/>
              <a:buNone/>
            </a:pPr>
            <a:endParaRPr lang="en-US" altLang="en-US" sz="1800" b="1" dirty="0"/>
          </a:p>
          <a:p>
            <a:pPr lvl="1">
              <a:lnSpc>
                <a:spcPct val="90000"/>
              </a:lnSpc>
              <a:buFontTx/>
              <a:buNone/>
            </a:pPr>
            <a:r>
              <a:rPr lang="en-US" altLang="en-US" sz="1800" b="1" u="sng" dirty="0">
                <a:solidFill>
                  <a:srgbClr val="008000"/>
                </a:solidFill>
              </a:rPr>
              <a:t>Conference Panel</a:t>
            </a:r>
            <a:r>
              <a:rPr lang="en-US" altLang="en-US" sz="1800" dirty="0">
                <a:solidFill>
                  <a:srgbClr val="008000"/>
                </a:solidFill>
              </a:rPr>
              <a:t> </a:t>
            </a:r>
            <a:r>
              <a:rPr lang="en-US" altLang="en-US" sz="1800" dirty="0"/>
              <a:t>– 1 or more members:</a:t>
            </a:r>
          </a:p>
          <a:p>
            <a:pPr lvl="1">
              <a:lnSpc>
                <a:spcPct val="90000"/>
              </a:lnSpc>
              <a:buFontTx/>
              <a:buNone/>
            </a:pPr>
            <a:r>
              <a:rPr lang="en-US" altLang="en-US" sz="1800" dirty="0"/>
              <a:t>	- lay or clergy</a:t>
            </a:r>
          </a:p>
          <a:p>
            <a:pPr lvl="1">
              <a:lnSpc>
                <a:spcPct val="90000"/>
              </a:lnSpc>
              <a:buFontTx/>
              <a:buNone/>
            </a:pPr>
            <a:r>
              <a:rPr lang="en-US" altLang="en-US" sz="1800" dirty="0"/>
              <a:t>	- selected from the </a:t>
            </a:r>
            <a:r>
              <a:rPr lang="en-US" altLang="en-US" sz="1800" b="1" dirty="0"/>
              <a:t>Disciplinary Board</a:t>
            </a:r>
            <a:r>
              <a:rPr lang="en-US" altLang="en-US" sz="1800" dirty="0"/>
              <a:t> by its </a:t>
            </a:r>
            <a:r>
              <a:rPr lang="en-US" altLang="en-US" sz="1800" b="1" dirty="0"/>
              <a:t>President </a:t>
            </a:r>
          </a:p>
          <a:p>
            <a:pPr lvl="1">
              <a:lnSpc>
                <a:spcPct val="90000"/>
              </a:lnSpc>
              <a:buFontTx/>
              <a:buNone/>
            </a:pPr>
            <a:r>
              <a:rPr lang="en-US" altLang="en-US" sz="1800" b="1" dirty="0"/>
              <a:t>	</a:t>
            </a:r>
            <a:r>
              <a:rPr lang="en-US" altLang="en-US" sz="1800" dirty="0"/>
              <a:t>-	President may not serve on this Panel.  (</a:t>
            </a:r>
            <a:r>
              <a:rPr lang="en-US" altLang="en-US" sz="1800" i="1" dirty="0"/>
              <a:t>Canon IV.2)</a:t>
            </a:r>
            <a:endParaRPr lang="en-US" altLang="en-US" sz="1800" b="1" u="sng" dirty="0"/>
          </a:p>
          <a:p>
            <a:pPr lvl="1">
              <a:lnSpc>
                <a:spcPct val="90000"/>
              </a:lnSpc>
              <a:buFontTx/>
              <a:buNone/>
            </a:pPr>
            <a:endParaRPr lang="en-US" altLang="en-US" sz="1800" b="1" u="sng" dirty="0"/>
          </a:p>
          <a:p>
            <a:pPr lvl="1">
              <a:lnSpc>
                <a:spcPct val="90000"/>
              </a:lnSpc>
              <a:buFontTx/>
              <a:buNone/>
            </a:pPr>
            <a:r>
              <a:rPr lang="en-US" altLang="en-US" sz="1800" b="1" u="sng" dirty="0">
                <a:solidFill>
                  <a:srgbClr val="008000"/>
                </a:solidFill>
              </a:rPr>
              <a:t>Hearing Panel</a:t>
            </a:r>
            <a:r>
              <a:rPr lang="en-US" altLang="en-US" sz="1800" dirty="0">
                <a:solidFill>
                  <a:srgbClr val="008000"/>
                </a:solidFill>
              </a:rPr>
              <a:t> </a:t>
            </a:r>
            <a:r>
              <a:rPr lang="en-US" altLang="en-US" sz="1800" dirty="0"/>
              <a:t>– 3 or more members:</a:t>
            </a:r>
          </a:p>
          <a:p>
            <a:pPr lvl="1">
              <a:lnSpc>
                <a:spcPct val="90000"/>
              </a:lnSpc>
              <a:buFontTx/>
              <a:buNone/>
            </a:pPr>
            <a:r>
              <a:rPr lang="en-US" altLang="en-US" sz="1800" dirty="0"/>
              <a:t>	- must include both lay and clergy</a:t>
            </a:r>
          </a:p>
          <a:p>
            <a:pPr lvl="1">
              <a:lnSpc>
                <a:spcPct val="90000"/>
              </a:lnSpc>
              <a:buFontTx/>
              <a:buNone/>
            </a:pPr>
            <a:r>
              <a:rPr lang="en-US" altLang="en-US" sz="1800" dirty="0"/>
              <a:t>	- selected from the </a:t>
            </a:r>
            <a:r>
              <a:rPr lang="en-US" altLang="en-US" sz="1800" b="1" dirty="0"/>
              <a:t>Disciplinary Board </a:t>
            </a:r>
            <a:r>
              <a:rPr lang="en-US" altLang="en-US" sz="1800" dirty="0"/>
              <a:t>by its </a:t>
            </a:r>
            <a:r>
              <a:rPr lang="en-US" altLang="en-US" sz="1800" b="1" dirty="0"/>
              <a:t>President </a:t>
            </a:r>
          </a:p>
          <a:p>
            <a:pPr lvl="1">
              <a:lnSpc>
                <a:spcPct val="90000"/>
              </a:lnSpc>
              <a:buFontTx/>
              <a:buNone/>
            </a:pPr>
            <a:r>
              <a:rPr lang="en-US" altLang="en-US" sz="1800" b="1" dirty="0"/>
              <a:t>	</a:t>
            </a:r>
            <a:r>
              <a:rPr lang="en-US" altLang="en-US" sz="1800" dirty="0"/>
              <a:t>-	President may not serve on this Panel.  </a:t>
            </a:r>
            <a:r>
              <a:rPr lang="en-US" altLang="en-US" sz="1800" i="1" dirty="0"/>
              <a:t>(Canon IV.2)</a:t>
            </a:r>
          </a:p>
          <a:p>
            <a:pPr lvl="1">
              <a:lnSpc>
                <a:spcPct val="90000"/>
              </a:lnSpc>
              <a:buFontTx/>
              <a:buNone/>
            </a:pPr>
            <a:endParaRPr lang="en-US" altLang="en-US" sz="1800" i="1" dirty="0"/>
          </a:p>
          <a:p>
            <a:pPr lvl="1">
              <a:lnSpc>
                <a:spcPct val="90000"/>
              </a:lnSpc>
              <a:buFontTx/>
              <a:buNone/>
            </a:pPr>
            <a:r>
              <a:rPr lang="en-US" altLang="en-US" sz="1800" b="1" dirty="0">
                <a:solidFill>
                  <a:srgbClr val="008000"/>
                </a:solidFill>
              </a:rPr>
              <a:t>NOTE</a:t>
            </a:r>
            <a:r>
              <a:rPr lang="en-US" altLang="en-US" sz="1800" dirty="0">
                <a:solidFill>
                  <a:srgbClr val="008000"/>
                </a:solidFill>
              </a:rPr>
              <a:t>:  Person who serves on a </a:t>
            </a:r>
            <a:r>
              <a:rPr lang="en-US" altLang="en-US" sz="1800" b="1" dirty="0">
                <a:solidFill>
                  <a:srgbClr val="008000"/>
                </a:solidFill>
              </a:rPr>
              <a:t>Conference Panel</a:t>
            </a:r>
            <a:r>
              <a:rPr lang="en-US" altLang="en-US" sz="1800" b="1" i="1" dirty="0">
                <a:solidFill>
                  <a:srgbClr val="008000"/>
                </a:solidFill>
              </a:rPr>
              <a:t> </a:t>
            </a:r>
            <a:r>
              <a:rPr lang="en-US" altLang="en-US" sz="1800" dirty="0">
                <a:solidFill>
                  <a:srgbClr val="008000"/>
                </a:solidFill>
              </a:rPr>
              <a:t>in a particular matter may NOT serve on the </a:t>
            </a:r>
            <a:r>
              <a:rPr lang="en-US" altLang="en-US" sz="1800" b="1" dirty="0">
                <a:solidFill>
                  <a:srgbClr val="008000"/>
                </a:solidFill>
              </a:rPr>
              <a:t>Hearing Panel</a:t>
            </a:r>
            <a:r>
              <a:rPr lang="en-US" altLang="en-US" sz="1800" dirty="0">
                <a:solidFill>
                  <a:srgbClr val="008000"/>
                </a:solidFill>
              </a:rPr>
              <a:t> in the same matter. </a:t>
            </a:r>
            <a:r>
              <a:rPr lang="en-US" altLang="en-US" sz="1800" i="1" dirty="0"/>
              <a:t>(Canon IV.2)</a:t>
            </a:r>
            <a:endParaRPr lang="en-US" altLang="en-US"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3" name="Rectangle 85">
            <a:extLst>
              <a:ext uri="{FF2B5EF4-FFF2-40B4-BE49-F238E27FC236}">
                <a16:creationId xmlns:a16="http://schemas.microsoft.com/office/drawing/2014/main" id="{DBC7D6EB-77B3-44EE-B2CE-255D911392DE}"/>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D72EBAD0-1D9B-4AFA-A8B1-2A3A2D707812}" type="slidenum">
              <a:rPr lang="en-US" altLang="en-US" sz="1400"/>
              <a:pPr algn="r">
                <a:spcBef>
                  <a:spcPct val="0"/>
                </a:spcBef>
                <a:buFontTx/>
                <a:buNone/>
              </a:pPr>
              <a:t>16</a:t>
            </a:fld>
            <a:endParaRPr lang="en-US" altLang="en-US" sz="1400" dirty="0"/>
          </a:p>
        </p:txBody>
      </p:sp>
      <p:sp>
        <p:nvSpPr>
          <p:cNvPr id="2134" name="Rectangle 86">
            <a:extLst>
              <a:ext uri="{FF2B5EF4-FFF2-40B4-BE49-F238E27FC236}">
                <a16:creationId xmlns:a16="http://schemas.microsoft.com/office/drawing/2014/main" id="{E4569C42-876D-48DB-AC4B-EC9F30E2A3EE}"/>
              </a:ext>
            </a:extLst>
          </p:cNvPr>
          <p:cNvSpPr>
            <a:spLocks noGrp="1" noChangeArrowheads="1"/>
          </p:cNvSpPr>
          <p:nvPr>
            <p:ph type="title" idx="4294967295"/>
          </p:nvPr>
        </p:nvSpPr>
        <p:spPr>
          <a:noFill/>
          <a:ln/>
        </p:spPr>
        <p:txBody>
          <a:bodyPr/>
          <a:lstStyle/>
          <a:p>
            <a:r>
              <a:rPr lang="en-US" altLang="en-US" dirty="0">
                <a:solidFill>
                  <a:srgbClr val="0070C0"/>
                </a:solidFill>
              </a:rPr>
              <a:t>Sharing Resources</a:t>
            </a:r>
            <a:endParaRPr lang="en-US" altLang="en-US" dirty="0"/>
          </a:p>
        </p:txBody>
      </p:sp>
      <p:sp>
        <p:nvSpPr>
          <p:cNvPr id="2135" name="Rectangle 87">
            <a:extLst>
              <a:ext uri="{FF2B5EF4-FFF2-40B4-BE49-F238E27FC236}">
                <a16:creationId xmlns:a16="http://schemas.microsoft.com/office/drawing/2014/main" id="{4D44A692-8E4F-4436-9D92-81613368FF08}"/>
              </a:ext>
            </a:extLst>
          </p:cNvPr>
          <p:cNvSpPr>
            <a:spLocks noGrp="1" noChangeArrowheads="1"/>
          </p:cNvSpPr>
          <p:nvPr>
            <p:ph type="body" idx="4294967295"/>
          </p:nvPr>
        </p:nvSpPr>
        <p:spPr>
          <a:noFill/>
          <a:ln/>
        </p:spPr>
        <p:txBody>
          <a:bodyPr/>
          <a:lstStyle/>
          <a:p>
            <a:r>
              <a:rPr lang="en-US" altLang="en-US" dirty="0"/>
              <a:t>Dioceses can choose to share resources</a:t>
            </a:r>
          </a:p>
          <a:p>
            <a:pPr lvl="1"/>
            <a:r>
              <a:rPr lang="en-US" altLang="en-US" dirty="0">
                <a:solidFill>
                  <a:srgbClr val="008000"/>
                </a:solidFill>
              </a:rPr>
              <a:t>Disciplinary Board</a:t>
            </a:r>
          </a:p>
          <a:p>
            <a:pPr lvl="1"/>
            <a:r>
              <a:rPr lang="en-US" altLang="en-US" dirty="0">
                <a:solidFill>
                  <a:srgbClr val="008000"/>
                </a:solidFill>
              </a:rPr>
              <a:t>Church Attorney</a:t>
            </a:r>
          </a:p>
          <a:p>
            <a:pPr lvl="1"/>
            <a:r>
              <a:rPr lang="en-US" altLang="en-US" dirty="0">
                <a:solidFill>
                  <a:srgbClr val="008000"/>
                </a:solidFill>
              </a:rPr>
              <a:t>Intake Officer</a:t>
            </a:r>
          </a:p>
          <a:p>
            <a:pPr lvl="1"/>
            <a:r>
              <a:rPr lang="en-US" altLang="en-US" dirty="0">
                <a:solidFill>
                  <a:srgbClr val="008000"/>
                </a:solidFill>
              </a:rPr>
              <a:t>Advisor</a:t>
            </a:r>
          </a:p>
          <a:p>
            <a:pPr lvl="1"/>
            <a:r>
              <a:rPr lang="en-US" altLang="en-US" dirty="0">
                <a:solidFill>
                  <a:srgbClr val="008000"/>
                </a:solidFill>
              </a:rPr>
              <a:t>Investigator</a:t>
            </a:r>
          </a:p>
          <a:p>
            <a:pPr lvl="1"/>
            <a:r>
              <a:rPr lang="en-US" altLang="en-US" dirty="0">
                <a:solidFill>
                  <a:srgbClr val="008000"/>
                </a:solidFill>
              </a:rPr>
              <a:t>Conciliator                </a:t>
            </a:r>
            <a:r>
              <a:rPr lang="en-US" altLang="en-US" i="1" dirty="0"/>
              <a:t>(Canon IV.5.3(i))</a:t>
            </a:r>
          </a:p>
        </p:txBody>
      </p:sp>
    </p:spTree>
    <p:extLst>
      <p:ext uri="{BB962C8B-B14F-4D97-AF65-F5344CB8AC3E}">
        <p14:creationId xmlns:p14="http://schemas.microsoft.com/office/powerpoint/2010/main" val="161115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3" name="Rectangle 85">
            <a:extLst>
              <a:ext uri="{FF2B5EF4-FFF2-40B4-BE49-F238E27FC236}">
                <a16:creationId xmlns:a16="http://schemas.microsoft.com/office/drawing/2014/main" id="{DBC7D6EB-77B3-44EE-B2CE-255D911392DE}"/>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D72EBAD0-1D9B-4AFA-A8B1-2A3A2D707812}" type="slidenum">
              <a:rPr lang="en-US" altLang="en-US" sz="1400"/>
              <a:pPr algn="r">
                <a:spcBef>
                  <a:spcPct val="0"/>
                </a:spcBef>
                <a:buFontTx/>
                <a:buNone/>
              </a:pPr>
              <a:t>17</a:t>
            </a:fld>
            <a:endParaRPr lang="en-US" altLang="en-US" sz="1400" dirty="0"/>
          </a:p>
        </p:txBody>
      </p:sp>
      <p:sp>
        <p:nvSpPr>
          <p:cNvPr id="2134" name="Rectangle 86">
            <a:extLst>
              <a:ext uri="{FF2B5EF4-FFF2-40B4-BE49-F238E27FC236}">
                <a16:creationId xmlns:a16="http://schemas.microsoft.com/office/drawing/2014/main" id="{E4569C42-876D-48DB-AC4B-EC9F30E2A3EE}"/>
              </a:ext>
            </a:extLst>
          </p:cNvPr>
          <p:cNvSpPr>
            <a:spLocks noGrp="1" noChangeArrowheads="1"/>
          </p:cNvSpPr>
          <p:nvPr>
            <p:ph type="title" idx="4294967295"/>
          </p:nvPr>
        </p:nvSpPr>
        <p:spPr>
          <a:noFill/>
          <a:ln/>
        </p:spPr>
        <p:txBody>
          <a:bodyPr/>
          <a:lstStyle/>
          <a:p>
            <a:r>
              <a:rPr lang="en-US" altLang="en-US" dirty="0">
                <a:solidFill>
                  <a:srgbClr val="0070C0"/>
                </a:solidFill>
              </a:rPr>
              <a:t>Role of the Chancellor</a:t>
            </a:r>
            <a:endParaRPr lang="en-US" altLang="en-US" dirty="0"/>
          </a:p>
        </p:txBody>
      </p:sp>
      <p:sp>
        <p:nvSpPr>
          <p:cNvPr id="2135" name="Rectangle 87">
            <a:extLst>
              <a:ext uri="{FF2B5EF4-FFF2-40B4-BE49-F238E27FC236}">
                <a16:creationId xmlns:a16="http://schemas.microsoft.com/office/drawing/2014/main" id="{4D44A692-8E4F-4436-9D92-81613368FF08}"/>
              </a:ext>
            </a:extLst>
          </p:cNvPr>
          <p:cNvSpPr>
            <a:spLocks noGrp="1" noChangeArrowheads="1"/>
          </p:cNvSpPr>
          <p:nvPr>
            <p:ph type="body" idx="4294967295"/>
          </p:nvPr>
        </p:nvSpPr>
        <p:spPr>
          <a:xfrm>
            <a:off x="457200" y="1340768"/>
            <a:ext cx="8229600" cy="5112568"/>
          </a:xfrm>
          <a:noFill/>
          <a:ln/>
        </p:spPr>
        <p:txBody>
          <a:bodyPr/>
          <a:lstStyle/>
          <a:p>
            <a:pPr marL="0" indent="0">
              <a:buNone/>
            </a:pPr>
            <a:r>
              <a:rPr lang="en-US" altLang="en-US" sz="2400" dirty="0"/>
              <a:t>The Chancellor is outside of the system, by design:</a:t>
            </a:r>
          </a:p>
          <a:p>
            <a:r>
              <a:rPr lang="en-US" altLang="en-US" sz="2000" dirty="0"/>
              <a:t>May not serve on Disciplinary Board </a:t>
            </a:r>
            <a:r>
              <a:rPr lang="en-US" altLang="en-US" sz="1800" i="1" dirty="0"/>
              <a:t>(Canon IV.5.3(c))</a:t>
            </a:r>
          </a:p>
          <a:p>
            <a:r>
              <a:rPr lang="en-US" altLang="en-US" sz="2000" dirty="0"/>
              <a:t>May not serve as Advisor (in that Diocese) </a:t>
            </a:r>
            <a:r>
              <a:rPr lang="en-US" altLang="en-US" sz="1800" i="1" dirty="0"/>
              <a:t>(Canon IV.19.10(c))</a:t>
            </a:r>
            <a:endParaRPr lang="en-US" altLang="en-US" sz="1800" dirty="0"/>
          </a:p>
          <a:p>
            <a:r>
              <a:rPr lang="en-US" altLang="en-US" sz="2000" dirty="0"/>
              <a:t>May not serve as Church Attorney (in that Diocese)</a:t>
            </a:r>
            <a:r>
              <a:rPr lang="en-US" altLang="en-US" sz="1800" i="1" dirty="0"/>
              <a:t>(Canon IV.19.19)</a:t>
            </a:r>
            <a:r>
              <a:rPr lang="en-US" altLang="en-US" sz="1800" dirty="0"/>
              <a:t> </a:t>
            </a:r>
            <a:endParaRPr lang="en-US" altLang="en-US" sz="1800" i="1" dirty="0"/>
          </a:p>
          <a:p>
            <a:pPr marL="0" indent="0" algn="ctr">
              <a:buNone/>
            </a:pPr>
            <a:r>
              <a:rPr lang="en-US" altLang="en-US" sz="1800" i="1" dirty="0"/>
              <a:t>---------------------------------------------</a:t>
            </a:r>
          </a:p>
          <a:p>
            <a:pPr marL="0" indent="0">
              <a:buNone/>
            </a:pPr>
            <a:r>
              <a:rPr lang="en-US" altLang="en-US" sz="2400" dirty="0"/>
              <a:t>The Chancellor can be a trusted advisor: </a:t>
            </a:r>
          </a:p>
          <a:p>
            <a:r>
              <a:rPr lang="en-US" altLang="en-US" sz="2000" dirty="0"/>
              <a:t>Chancellor is charged with knowing the canons, and should act as a resource to you in understanding the Title IV process, including what options are available at each step.  </a:t>
            </a:r>
          </a:p>
          <a:p>
            <a:r>
              <a:rPr lang="en-US" altLang="en-US" sz="2000" dirty="0"/>
              <a:t>If the matter also raises secular legal issues, the Chancellor should be a resource about those.</a:t>
            </a:r>
          </a:p>
          <a:p>
            <a:r>
              <a:rPr lang="en-US" altLang="en-US" sz="2000" dirty="0"/>
              <a:t>In addition to legal/canonical knowledge, every Chancellor (like every Bishop) brings particular talents and insights to conflicted situations.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8" name="Rectangle 90">
            <a:extLst>
              <a:ext uri="{FF2B5EF4-FFF2-40B4-BE49-F238E27FC236}">
                <a16:creationId xmlns:a16="http://schemas.microsoft.com/office/drawing/2014/main" id="{721DEFD4-54C0-4658-9E29-1A45C48F23F5}"/>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D579C9C0-8354-42F1-8986-C8877DBF68FA}" type="slidenum">
              <a:rPr lang="en-US" altLang="en-US" sz="1400"/>
              <a:pPr algn="r">
                <a:spcBef>
                  <a:spcPct val="0"/>
                </a:spcBef>
                <a:buFontTx/>
                <a:buNone/>
              </a:pPr>
              <a:t>18</a:t>
            </a:fld>
            <a:endParaRPr lang="en-US" altLang="en-US" sz="1400" dirty="0"/>
          </a:p>
        </p:txBody>
      </p:sp>
      <p:sp>
        <p:nvSpPr>
          <p:cNvPr id="2139" name="Rectangle 91">
            <a:extLst>
              <a:ext uri="{FF2B5EF4-FFF2-40B4-BE49-F238E27FC236}">
                <a16:creationId xmlns:a16="http://schemas.microsoft.com/office/drawing/2014/main" id="{71AEA84F-FA16-4CB1-AD1F-425A78638C5B}"/>
              </a:ext>
            </a:extLst>
          </p:cNvPr>
          <p:cNvSpPr>
            <a:spLocks noGrp="1" noChangeArrowheads="1"/>
          </p:cNvSpPr>
          <p:nvPr>
            <p:ph type="title" idx="4294967295"/>
          </p:nvPr>
        </p:nvSpPr>
        <p:spPr>
          <a:noFill/>
          <a:ln/>
        </p:spPr>
        <p:txBody>
          <a:bodyPr/>
          <a:lstStyle/>
          <a:p>
            <a:r>
              <a:rPr lang="en-US" altLang="en-US" dirty="0">
                <a:solidFill>
                  <a:srgbClr val="0070C0"/>
                </a:solidFill>
              </a:rPr>
              <a:t>Intake:  The Process Begins </a:t>
            </a:r>
          </a:p>
        </p:txBody>
      </p:sp>
      <p:sp>
        <p:nvSpPr>
          <p:cNvPr id="2140" name="Rectangle 92">
            <a:extLst>
              <a:ext uri="{FF2B5EF4-FFF2-40B4-BE49-F238E27FC236}">
                <a16:creationId xmlns:a16="http://schemas.microsoft.com/office/drawing/2014/main" id="{5F524AB0-D01D-41C4-97AD-96FAD976691F}"/>
              </a:ext>
            </a:extLst>
          </p:cNvPr>
          <p:cNvSpPr>
            <a:spLocks noGrp="1" noChangeArrowheads="1"/>
          </p:cNvSpPr>
          <p:nvPr>
            <p:ph type="body" idx="4294967295"/>
          </p:nvPr>
        </p:nvSpPr>
        <p:spPr>
          <a:noFill/>
          <a:ln/>
        </p:spPr>
        <p:txBody>
          <a:bodyPr/>
          <a:lstStyle/>
          <a:p>
            <a:pPr>
              <a:buFontTx/>
              <a:buNone/>
            </a:pPr>
            <a:r>
              <a:rPr lang="en-US" altLang="en-US" sz="2800" dirty="0"/>
              <a:t>“Information” regarding a potential Offense is given to the </a:t>
            </a:r>
            <a:r>
              <a:rPr lang="en-US" altLang="en-US" sz="2800" b="1" u="sng" dirty="0"/>
              <a:t>Intake Officer</a:t>
            </a:r>
            <a:r>
              <a:rPr lang="en-US" altLang="en-US" sz="2800" dirty="0"/>
              <a:t>.  </a:t>
            </a:r>
            <a:r>
              <a:rPr lang="en-US" altLang="en-US" sz="2800" i="1" dirty="0"/>
              <a:t>(Canon IV.6.2-4)</a:t>
            </a:r>
            <a:r>
              <a:rPr lang="en-US" altLang="en-US" sz="2800" dirty="0"/>
              <a:t>  </a:t>
            </a:r>
          </a:p>
          <a:p>
            <a:pPr>
              <a:buFontTx/>
              <a:buNone/>
            </a:pPr>
            <a:endParaRPr lang="en-US" altLang="en-US" sz="2800" dirty="0"/>
          </a:p>
        </p:txBody>
      </p:sp>
      <p:sp>
        <p:nvSpPr>
          <p:cNvPr id="2141" name="Rectangle 93">
            <a:extLst>
              <a:ext uri="{FF2B5EF4-FFF2-40B4-BE49-F238E27FC236}">
                <a16:creationId xmlns:a16="http://schemas.microsoft.com/office/drawing/2014/main" id="{D45FE4EE-4871-406C-B1D6-A4327CEFFCDD}"/>
              </a:ext>
            </a:extLst>
          </p:cNvPr>
          <p:cNvSpPr>
            <a:spLocks noChangeArrowheads="1"/>
          </p:cNvSpPr>
          <p:nvPr/>
        </p:nvSpPr>
        <p:spPr bwMode="auto">
          <a:xfrm>
            <a:off x="609600" y="3048000"/>
            <a:ext cx="7848600" cy="2667000"/>
          </a:xfrm>
          <a:prstGeom prst="rect">
            <a:avLst/>
          </a:prstGeom>
          <a:solidFill>
            <a:srgbClr val="EE8A4C"/>
          </a:solidFill>
          <a:ln w="9525" cap="flat">
            <a:solidFill>
              <a:srgbClr val="000000"/>
            </a:solidFill>
            <a:prstDash val="solid"/>
            <a:miter lim="800000"/>
            <a:headEnd type="none" w="med" len="med"/>
            <a:tailEnd type="none" w="med" len="med"/>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ctr">
              <a:spcBef>
                <a:spcPct val="0"/>
              </a:spcBef>
              <a:buFontTx/>
              <a:buNone/>
            </a:pPr>
            <a:r>
              <a:rPr lang="en-US" altLang="en-US" sz="2800" b="1" dirty="0"/>
              <a:t>***Important!  A verified “Complaint” is no </a:t>
            </a:r>
          </a:p>
          <a:p>
            <a:pPr algn="ctr">
              <a:spcBef>
                <a:spcPct val="0"/>
              </a:spcBef>
              <a:buFontTx/>
              <a:buNone/>
            </a:pPr>
            <a:r>
              <a:rPr lang="en-US" altLang="en-US" sz="2800" b="1" dirty="0"/>
              <a:t>longer needed to begin the process. ***</a:t>
            </a:r>
          </a:p>
          <a:p>
            <a:pPr algn="ctr">
              <a:spcBef>
                <a:spcPct val="0"/>
              </a:spcBef>
              <a:buFontTx/>
              <a:buNone/>
            </a:pPr>
            <a:endParaRPr lang="en-US" altLang="en-US" sz="2800" b="1" dirty="0"/>
          </a:p>
          <a:p>
            <a:pPr algn="ctr">
              <a:spcBef>
                <a:spcPct val="0"/>
              </a:spcBef>
              <a:buFontTx/>
              <a:buNone/>
            </a:pPr>
            <a:r>
              <a:rPr lang="en-US" altLang="en-US" sz="2400" b="1" i="1" dirty="0"/>
              <a:t>Any information the Intake Officer receives –</a:t>
            </a:r>
          </a:p>
          <a:p>
            <a:pPr algn="ctr">
              <a:spcBef>
                <a:spcPct val="0"/>
              </a:spcBef>
              <a:buFontTx/>
              <a:buNone/>
            </a:pPr>
            <a:r>
              <a:rPr lang="en-US" altLang="en-US" sz="2400" b="1" i="1" dirty="0"/>
              <a:t>from any source, in any manner – can begin </a:t>
            </a:r>
          </a:p>
          <a:p>
            <a:pPr algn="ctr">
              <a:spcBef>
                <a:spcPct val="0"/>
              </a:spcBef>
              <a:buFontTx/>
              <a:buNone/>
            </a:pPr>
            <a:r>
              <a:rPr lang="en-US" altLang="en-US" sz="2400" b="1" i="1" dirty="0"/>
              <a:t>the process.  (Canon IV.6.2-3)</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4" name="Rectangle 96">
            <a:extLst>
              <a:ext uri="{FF2B5EF4-FFF2-40B4-BE49-F238E27FC236}">
                <a16:creationId xmlns:a16="http://schemas.microsoft.com/office/drawing/2014/main" id="{34734AE6-53A9-4102-9C2A-FDBACCF8A280}"/>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290E889E-00CF-4A2B-8E80-2E0BC2EC5EA0}" type="slidenum">
              <a:rPr lang="en-US" altLang="en-US" sz="1400"/>
              <a:pPr algn="r">
                <a:spcBef>
                  <a:spcPct val="0"/>
                </a:spcBef>
                <a:buFontTx/>
                <a:buNone/>
              </a:pPr>
              <a:t>19</a:t>
            </a:fld>
            <a:endParaRPr lang="en-US" altLang="en-US" sz="1400" dirty="0"/>
          </a:p>
        </p:txBody>
      </p:sp>
      <p:sp>
        <p:nvSpPr>
          <p:cNvPr id="2145" name="Rectangle 97">
            <a:extLst>
              <a:ext uri="{FF2B5EF4-FFF2-40B4-BE49-F238E27FC236}">
                <a16:creationId xmlns:a16="http://schemas.microsoft.com/office/drawing/2014/main" id="{E67020E7-26D1-4581-9F40-2370426E0341}"/>
              </a:ext>
            </a:extLst>
          </p:cNvPr>
          <p:cNvSpPr>
            <a:spLocks noGrp="1" noChangeArrowheads="1"/>
          </p:cNvSpPr>
          <p:nvPr>
            <p:ph type="title" idx="4294967295"/>
          </p:nvPr>
        </p:nvSpPr>
        <p:spPr>
          <a:xfrm>
            <a:off x="457200" y="274638"/>
            <a:ext cx="8229600" cy="1020762"/>
          </a:xfrm>
          <a:noFill/>
          <a:ln/>
        </p:spPr>
        <p:txBody>
          <a:bodyPr/>
          <a:lstStyle/>
          <a:p>
            <a:r>
              <a:rPr lang="en-US" altLang="en-US" sz="4000" dirty="0">
                <a:solidFill>
                  <a:srgbClr val="0070C0"/>
                </a:solidFill>
              </a:rPr>
              <a:t>What does the Intake Officer Do?</a:t>
            </a:r>
          </a:p>
        </p:txBody>
      </p:sp>
      <p:sp>
        <p:nvSpPr>
          <p:cNvPr id="2146" name="Rectangle 98">
            <a:extLst>
              <a:ext uri="{FF2B5EF4-FFF2-40B4-BE49-F238E27FC236}">
                <a16:creationId xmlns:a16="http://schemas.microsoft.com/office/drawing/2014/main" id="{C1B6A1CB-50A4-4B4B-9EC7-E1FAD93BFA48}"/>
              </a:ext>
            </a:extLst>
          </p:cNvPr>
          <p:cNvSpPr>
            <a:spLocks noGrp="1" noChangeArrowheads="1"/>
          </p:cNvSpPr>
          <p:nvPr>
            <p:ph type="body" idx="4294967295"/>
          </p:nvPr>
        </p:nvSpPr>
        <p:spPr>
          <a:xfrm>
            <a:off x="457200" y="1524000"/>
            <a:ext cx="8229600" cy="4602163"/>
          </a:xfrm>
          <a:noFill/>
          <a:ln/>
        </p:spPr>
        <p:txBody>
          <a:bodyPr/>
          <a:lstStyle/>
          <a:p>
            <a:r>
              <a:rPr lang="en-US" altLang="en-US" sz="2400" dirty="0"/>
              <a:t>Receive “Information”</a:t>
            </a:r>
          </a:p>
          <a:p>
            <a:pPr>
              <a:buFontTx/>
              <a:buNone/>
            </a:pPr>
            <a:endParaRPr lang="en-US" altLang="en-US" sz="2400" dirty="0"/>
          </a:p>
          <a:p>
            <a:pPr marL="457200" lvl="1" indent="0"/>
            <a:r>
              <a:rPr lang="en-US" altLang="en-US" sz="2000" dirty="0"/>
              <a:t>Need not be written</a:t>
            </a:r>
          </a:p>
          <a:p>
            <a:pPr marL="457200" lvl="1" indent="0"/>
            <a:r>
              <a:rPr lang="en-US" altLang="en-US" sz="2000" dirty="0"/>
              <a:t>Need not be sworn</a:t>
            </a:r>
          </a:p>
          <a:p>
            <a:pPr marL="457200" lvl="1" indent="0"/>
            <a:r>
              <a:rPr lang="en-US" altLang="en-US" sz="2000" dirty="0"/>
              <a:t>Can come from any source  </a:t>
            </a:r>
            <a:r>
              <a:rPr lang="en-US" altLang="en-US" sz="2000" i="1" dirty="0"/>
              <a:t>(Canon IV.6.2)</a:t>
            </a:r>
            <a:endParaRPr lang="en-US" altLang="en-US" sz="2000" dirty="0"/>
          </a:p>
          <a:p>
            <a:pPr marL="457200" lvl="1" indent="0">
              <a:buFontTx/>
              <a:buNone/>
            </a:pPr>
            <a:endParaRPr lang="en-US" altLang="en-US" sz="2000" dirty="0"/>
          </a:p>
          <a:p>
            <a:pPr marL="457200" lvl="1" indent="0"/>
            <a:endParaRPr lang="en-US" altLang="en-US" sz="2000" dirty="0"/>
          </a:p>
          <a:p>
            <a:pPr lvl="2"/>
            <a:r>
              <a:rPr lang="en-US" altLang="en-US" sz="1600" dirty="0"/>
              <a:t>Effect:  More activity for Intake Officer than if the Verified Complaint were still required, per the old canons.</a:t>
            </a:r>
          </a:p>
          <a:p>
            <a:pPr lvl="2"/>
            <a:r>
              <a:rPr lang="en-US" altLang="en-US" sz="1600" dirty="0"/>
              <a:t>Surfaces problems earlier</a:t>
            </a:r>
          </a:p>
          <a:p>
            <a:pPr lvl="2"/>
            <a:r>
              <a:rPr lang="en-US" altLang="en-US" sz="1600" dirty="0"/>
              <a:t>Importance of Intake and Reference stages of the process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7">
            <a:extLst>
              <a:ext uri="{FF2B5EF4-FFF2-40B4-BE49-F238E27FC236}">
                <a16:creationId xmlns:a16="http://schemas.microsoft.com/office/drawing/2014/main" id="{CAE5D7C2-AEAB-4016-B357-2AFB694F2785}"/>
              </a:ext>
            </a:extLst>
          </p:cNvPr>
          <p:cNvSpPr>
            <a:spLocks noGrp="1"/>
          </p:cNvSpPr>
          <p:nvPr>
            <p:ph type="title" idx="4294967295"/>
          </p:nvPr>
        </p:nvSpPr>
        <p:spPr>
          <a:noFill/>
          <a:ln/>
        </p:spPr>
        <p:txBody>
          <a:bodyPr/>
          <a:lstStyle/>
          <a:p>
            <a:r>
              <a:rPr lang="en-US" altLang="en-US" dirty="0">
                <a:solidFill>
                  <a:srgbClr val="0070C0"/>
                </a:solidFill>
              </a:rPr>
              <a:t>The Philosophy behind Title IV</a:t>
            </a:r>
          </a:p>
        </p:txBody>
      </p:sp>
      <p:sp>
        <p:nvSpPr>
          <p:cNvPr id="2056" name="Rectangle 8">
            <a:extLst>
              <a:ext uri="{FF2B5EF4-FFF2-40B4-BE49-F238E27FC236}">
                <a16:creationId xmlns:a16="http://schemas.microsoft.com/office/drawing/2014/main" id="{B396ED72-598B-49E2-A379-E69774E8CD76}"/>
              </a:ext>
            </a:extLst>
          </p:cNvPr>
          <p:cNvSpPr>
            <a:spLocks noGrp="1"/>
          </p:cNvSpPr>
          <p:nvPr>
            <p:ph idx="4294967295"/>
          </p:nvPr>
        </p:nvSpPr>
        <p:spPr>
          <a:xfrm>
            <a:off x="827584" y="1600200"/>
            <a:ext cx="7560840" cy="4525963"/>
          </a:xfrm>
          <a:ln/>
        </p:spPr>
        <p:txBody>
          <a:bodyPr/>
          <a:lstStyle/>
          <a:p>
            <a:pPr marL="0" indent="0">
              <a:buFontTx/>
              <a:buNone/>
            </a:pPr>
            <a:r>
              <a:rPr lang="en-US" altLang="en-US" sz="2000" b="1" u="sng" dirty="0"/>
              <a:t>Canon IV.1: Of Accountability and Ecclesiastical Discipline</a:t>
            </a:r>
          </a:p>
          <a:p>
            <a:pPr marL="0" indent="0">
              <a:buFontTx/>
              <a:buNone/>
            </a:pPr>
            <a:r>
              <a:rPr lang="en-US" altLang="en-US" sz="2000" dirty="0"/>
              <a:t>By virtue of </a:t>
            </a:r>
            <a:r>
              <a:rPr lang="en-US" altLang="en-US" sz="2000" b="1" u="sng" dirty="0">
                <a:solidFill>
                  <a:srgbClr val="0070C0"/>
                </a:solidFill>
              </a:rPr>
              <a:t>Baptism</a:t>
            </a:r>
            <a:r>
              <a:rPr lang="en-US" altLang="en-US" sz="2000" dirty="0"/>
              <a:t>, all members of the Church are called to holiness of life and accountability to one another.  The Church and each Diocese shall support their members in their life in Christ and seek to resolve conflicts by promoting </a:t>
            </a:r>
            <a:r>
              <a:rPr lang="en-US" altLang="en-US" sz="2000" b="1" u="sng" dirty="0">
                <a:solidFill>
                  <a:srgbClr val="0070C0"/>
                </a:solidFill>
              </a:rPr>
              <a:t>healing, repentance, forgiveness, restitution, justice, amendment of life and reconciliation </a:t>
            </a:r>
            <a:r>
              <a:rPr lang="en-US" altLang="en-US" sz="2000" dirty="0"/>
              <a:t>among all involved or affected.  This Title applies to Members of the Clergy, who have by their vows at </a:t>
            </a:r>
            <a:r>
              <a:rPr lang="en-US" altLang="en-US" sz="2000" b="1" u="sng" dirty="0">
                <a:solidFill>
                  <a:srgbClr val="0070C0"/>
                </a:solidFill>
              </a:rPr>
              <a:t>ordination</a:t>
            </a:r>
            <a:r>
              <a:rPr lang="en-US" altLang="en-US" sz="2000" dirty="0"/>
              <a:t> accepted additional responsibilities and accountabilities for doctrine, discipline, worship and obedience.”</a:t>
            </a:r>
          </a:p>
          <a:p>
            <a:pPr marL="0" indent="0">
              <a:buFontTx/>
              <a:buNone/>
            </a:pPr>
            <a:r>
              <a:rPr lang="en-US" altLang="en-US" sz="2000" i="1" dirty="0"/>
              <a:t>(Canon IV.1 – emphasis added)</a:t>
            </a:r>
          </a:p>
        </p:txBody>
      </p:sp>
      <p:sp>
        <p:nvSpPr>
          <p:cNvPr id="2057" name="Rectangle 9">
            <a:extLst>
              <a:ext uri="{FF2B5EF4-FFF2-40B4-BE49-F238E27FC236}">
                <a16:creationId xmlns:a16="http://schemas.microsoft.com/office/drawing/2014/main" id="{9F1CADCB-2F25-4170-9C37-7266A4CD1734}"/>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B067D45C-3D1A-4B78-8A4F-937538BD89A7}" type="slidenum">
              <a:rPr lang="en-US" altLang="en-US" sz="1400"/>
              <a:pPr algn="r">
                <a:spcBef>
                  <a:spcPct val="0"/>
                </a:spcBef>
                <a:buFontTx/>
                <a:buNone/>
              </a:pPr>
              <a:t>2</a:t>
            </a:fld>
            <a:endParaRPr lang="en-US" altLang="en-US" sz="1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9" name="Rectangle 101">
            <a:extLst>
              <a:ext uri="{FF2B5EF4-FFF2-40B4-BE49-F238E27FC236}">
                <a16:creationId xmlns:a16="http://schemas.microsoft.com/office/drawing/2014/main" id="{7687BC27-9557-4175-88BD-E09A6F2FF37D}"/>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0DC5C035-79AB-464A-9841-15FB4080863A}" type="slidenum">
              <a:rPr lang="en-US" altLang="en-US" sz="1400"/>
              <a:pPr algn="r">
                <a:spcBef>
                  <a:spcPct val="0"/>
                </a:spcBef>
                <a:buFontTx/>
                <a:buNone/>
              </a:pPr>
              <a:t>20</a:t>
            </a:fld>
            <a:endParaRPr lang="en-US" altLang="en-US" sz="1400" dirty="0"/>
          </a:p>
        </p:txBody>
      </p:sp>
      <p:sp>
        <p:nvSpPr>
          <p:cNvPr id="2150" name="Rectangle 102">
            <a:extLst>
              <a:ext uri="{FF2B5EF4-FFF2-40B4-BE49-F238E27FC236}">
                <a16:creationId xmlns:a16="http://schemas.microsoft.com/office/drawing/2014/main" id="{31D57EBB-CB0B-48CD-A5A6-1A008390C80F}"/>
              </a:ext>
            </a:extLst>
          </p:cNvPr>
          <p:cNvSpPr>
            <a:spLocks noGrp="1" noChangeArrowheads="1"/>
          </p:cNvSpPr>
          <p:nvPr>
            <p:ph type="title" idx="4294967295"/>
          </p:nvPr>
        </p:nvSpPr>
        <p:spPr>
          <a:xfrm>
            <a:off x="457200" y="304800"/>
            <a:ext cx="8229600" cy="838200"/>
          </a:xfrm>
          <a:noFill/>
          <a:ln/>
        </p:spPr>
        <p:txBody>
          <a:bodyPr/>
          <a:lstStyle/>
          <a:p>
            <a:r>
              <a:rPr lang="en-US" altLang="en-US" dirty="0">
                <a:solidFill>
                  <a:srgbClr val="0070C0"/>
                </a:solidFill>
              </a:rPr>
              <a:t>Intake Officer … </a:t>
            </a:r>
            <a:r>
              <a:rPr lang="en-US" altLang="en-US" i="1" dirty="0">
                <a:solidFill>
                  <a:srgbClr val="0070C0"/>
                </a:solidFill>
              </a:rPr>
              <a:t>cont’d</a:t>
            </a:r>
            <a:endParaRPr lang="en-US" altLang="en-US" dirty="0">
              <a:solidFill>
                <a:srgbClr val="0070C0"/>
              </a:solidFill>
            </a:endParaRPr>
          </a:p>
        </p:txBody>
      </p:sp>
      <p:sp>
        <p:nvSpPr>
          <p:cNvPr id="2151" name="Rectangle 103">
            <a:extLst>
              <a:ext uri="{FF2B5EF4-FFF2-40B4-BE49-F238E27FC236}">
                <a16:creationId xmlns:a16="http://schemas.microsoft.com/office/drawing/2014/main" id="{7B0729DE-7CBD-4AE3-A56D-25AA23A683C0}"/>
              </a:ext>
            </a:extLst>
          </p:cNvPr>
          <p:cNvSpPr>
            <a:spLocks noGrp="1" noChangeArrowheads="1"/>
          </p:cNvSpPr>
          <p:nvPr>
            <p:ph type="body" idx="4294967295"/>
          </p:nvPr>
        </p:nvSpPr>
        <p:spPr>
          <a:xfrm>
            <a:off x="381000" y="1447800"/>
            <a:ext cx="8305800" cy="4495800"/>
          </a:xfrm>
          <a:noFill/>
          <a:ln/>
        </p:spPr>
        <p:txBody>
          <a:bodyPr/>
          <a:lstStyle/>
          <a:p>
            <a:pPr>
              <a:lnSpc>
                <a:spcPct val="90000"/>
              </a:lnSpc>
            </a:pPr>
            <a:r>
              <a:rPr lang="en-US" altLang="en-US" sz="2400" dirty="0"/>
              <a:t>Conduct Preliminary “Inquiry” </a:t>
            </a:r>
            <a:r>
              <a:rPr lang="en-US" altLang="en-US" sz="2400" i="1" dirty="0"/>
              <a:t>(Canon IV.6.4)  </a:t>
            </a:r>
          </a:p>
          <a:p>
            <a:pPr>
              <a:lnSpc>
                <a:spcPct val="90000"/>
              </a:lnSpc>
              <a:buFontTx/>
              <a:buNone/>
            </a:pPr>
            <a:endParaRPr lang="en-US" altLang="en-US" sz="2400" dirty="0"/>
          </a:p>
          <a:p>
            <a:pPr lvl="1">
              <a:lnSpc>
                <a:spcPct val="150000"/>
              </a:lnSpc>
            </a:pPr>
            <a:r>
              <a:rPr lang="en-US" altLang="en-US" sz="2000" dirty="0"/>
              <a:t>Interviews person(s) who provided the  “information”</a:t>
            </a:r>
          </a:p>
          <a:p>
            <a:pPr lvl="1">
              <a:lnSpc>
                <a:spcPct val="150000"/>
              </a:lnSpc>
            </a:pPr>
            <a:r>
              <a:rPr lang="en-US" altLang="en-US" sz="2000" dirty="0"/>
              <a:t>Interviews others if necessary</a:t>
            </a:r>
          </a:p>
          <a:p>
            <a:pPr lvl="1"/>
            <a:r>
              <a:rPr lang="en-US" altLang="en-US" sz="2000" dirty="0"/>
              <a:t>(In most cases) Interviews the </a:t>
            </a:r>
            <a:r>
              <a:rPr lang="en-US" altLang="en-US" sz="2000" b="1" dirty="0"/>
              <a:t>Respondent</a:t>
            </a:r>
            <a:r>
              <a:rPr lang="en-US" altLang="en-US" sz="2000" dirty="0"/>
              <a:t>, who is the clergy person who is alleged to have committed an Offense</a:t>
            </a:r>
          </a:p>
          <a:p>
            <a:pPr lvl="1"/>
            <a:r>
              <a:rPr lang="en-US" altLang="en-US" sz="2000" dirty="0"/>
              <a:t>Obtains assistance in performing the preliminary inquiry if considered helpful</a:t>
            </a:r>
          </a:p>
          <a:p>
            <a:pPr lvl="1"/>
            <a:r>
              <a:rPr lang="en-US" altLang="en-US" sz="2000" dirty="0">
                <a:solidFill>
                  <a:srgbClr val="C00000"/>
                </a:solidFill>
              </a:rPr>
              <a:t>Note:  The Intake Officer is NOT a fact-finder.  Rather, an information-gatherer.</a:t>
            </a:r>
          </a:p>
          <a:p>
            <a:pPr lvl="1">
              <a:lnSpc>
                <a:spcPct val="90000"/>
              </a:lnSpc>
              <a:buFontTx/>
              <a:buNone/>
            </a:pPr>
            <a:endParaRPr lang="en-US" alt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9" name="Rectangle 111">
            <a:extLst>
              <a:ext uri="{FF2B5EF4-FFF2-40B4-BE49-F238E27FC236}">
                <a16:creationId xmlns:a16="http://schemas.microsoft.com/office/drawing/2014/main" id="{FE604800-EC75-43C6-88FE-96364021245E}"/>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C081CA7A-3273-4B39-9BEC-DA9A8E93F1F9}" type="slidenum">
              <a:rPr lang="en-US" altLang="en-US" sz="1400"/>
              <a:pPr algn="r">
                <a:spcBef>
                  <a:spcPct val="0"/>
                </a:spcBef>
                <a:buFontTx/>
                <a:buNone/>
              </a:pPr>
              <a:t>21</a:t>
            </a:fld>
            <a:endParaRPr lang="en-US" altLang="en-US" sz="1400" dirty="0"/>
          </a:p>
        </p:txBody>
      </p:sp>
      <p:sp>
        <p:nvSpPr>
          <p:cNvPr id="2160" name="Rectangle 112">
            <a:extLst>
              <a:ext uri="{FF2B5EF4-FFF2-40B4-BE49-F238E27FC236}">
                <a16:creationId xmlns:a16="http://schemas.microsoft.com/office/drawing/2014/main" id="{9D5417C3-B8CE-415A-9A6F-9D26C0C10350}"/>
              </a:ext>
            </a:extLst>
          </p:cNvPr>
          <p:cNvSpPr>
            <a:spLocks noGrp="1" noChangeArrowheads="1"/>
          </p:cNvSpPr>
          <p:nvPr>
            <p:ph type="title" idx="4294967295"/>
          </p:nvPr>
        </p:nvSpPr>
        <p:spPr>
          <a:noFill/>
          <a:ln/>
        </p:spPr>
        <p:txBody>
          <a:bodyPr/>
          <a:lstStyle/>
          <a:p>
            <a:r>
              <a:rPr lang="en-US" altLang="en-US" dirty="0">
                <a:solidFill>
                  <a:srgbClr val="0070C0"/>
                </a:solidFill>
              </a:rPr>
              <a:t>Intake Officer … </a:t>
            </a:r>
            <a:r>
              <a:rPr lang="en-US" altLang="en-US" i="1" dirty="0">
                <a:solidFill>
                  <a:srgbClr val="0070C0"/>
                </a:solidFill>
              </a:rPr>
              <a:t>cont’d</a:t>
            </a:r>
            <a:endParaRPr lang="en-US" altLang="en-US" dirty="0">
              <a:solidFill>
                <a:srgbClr val="0070C0"/>
              </a:solidFill>
            </a:endParaRPr>
          </a:p>
        </p:txBody>
      </p:sp>
      <p:sp>
        <p:nvSpPr>
          <p:cNvPr id="2161" name="Rectangle 113">
            <a:extLst>
              <a:ext uri="{FF2B5EF4-FFF2-40B4-BE49-F238E27FC236}">
                <a16:creationId xmlns:a16="http://schemas.microsoft.com/office/drawing/2014/main" id="{02062255-F3DE-4FFD-AE1C-FD576C26963F}"/>
              </a:ext>
            </a:extLst>
          </p:cNvPr>
          <p:cNvSpPr>
            <a:spLocks noGrp="1" noChangeArrowheads="1"/>
          </p:cNvSpPr>
          <p:nvPr>
            <p:ph type="body" idx="4294967295"/>
          </p:nvPr>
        </p:nvSpPr>
        <p:spPr>
          <a:xfrm>
            <a:off x="457200" y="1628800"/>
            <a:ext cx="8229600" cy="4497363"/>
          </a:xfrm>
          <a:noFill/>
          <a:ln/>
        </p:spPr>
        <p:txBody>
          <a:bodyPr/>
          <a:lstStyle/>
          <a:p>
            <a:pPr>
              <a:lnSpc>
                <a:spcPct val="90000"/>
              </a:lnSpc>
            </a:pPr>
            <a:r>
              <a:rPr lang="en-US" altLang="en-US" sz="2000" dirty="0"/>
              <a:t>Make a preliminary determination:  </a:t>
            </a:r>
          </a:p>
          <a:p>
            <a:pPr lvl="1">
              <a:lnSpc>
                <a:spcPct val="90000"/>
              </a:lnSpc>
            </a:pPr>
            <a:r>
              <a:rPr lang="en-US" altLang="en-US" sz="2000" dirty="0">
                <a:solidFill>
                  <a:srgbClr val="0070C0"/>
                </a:solidFill>
              </a:rPr>
              <a:t>If the allegations are true, is there an Offense? </a:t>
            </a:r>
            <a:r>
              <a:rPr lang="en-US" altLang="en-US" sz="2000" dirty="0"/>
              <a:t> </a:t>
            </a:r>
            <a:r>
              <a:rPr lang="en-US" altLang="en-US" sz="2000" i="1" dirty="0"/>
              <a:t>(Canon IV.6.5)</a:t>
            </a:r>
          </a:p>
          <a:p>
            <a:pPr lvl="2">
              <a:lnSpc>
                <a:spcPct val="90000"/>
              </a:lnSpc>
            </a:pPr>
            <a:r>
              <a:rPr lang="en-US" altLang="en-US" sz="1600" i="1" dirty="0"/>
              <a:t>Look at the definitions of the Offenses in Canons IV.3 and IV.4</a:t>
            </a:r>
          </a:p>
          <a:p>
            <a:pPr marL="914400" lvl="2" indent="0">
              <a:lnSpc>
                <a:spcPct val="90000"/>
              </a:lnSpc>
              <a:buNone/>
            </a:pPr>
            <a:endParaRPr lang="en-US" altLang="en-US" sz="1600" i="1" dirty="0"/>
          </a:p>
          <a:p>
            <a:r>
              <a:rPr lang="en-US" altLang="en-US" sz="2000" dirty="0"/>
              <a:t>If the answer is “yes,” make a secondary determination:  </a:t>
            </a:r>
          </a:p>
          <a:p>
            <a:pPr lvl="1"/>
            <a:r>
              <a:rPr lang="en-US" altLang="en-US" sz="2000" dirty="0"/>
              <a:t>Is the matter </a:t>
            </a:r>
            <a:r>
              <a:rPr lang="en-US" altLang="en-US" sz="2000" dirty="0">
                <a:solidFill>
                  <a:srgbClr val="0070C0"/>
                </a:solidFill>
              </a:rPr>
              <a:t>“material and substantial or of clear and weighty importance to the ministry of the Church”? </a:t>
            </a:r>
            <a:r>
              <a:rPr lang="en-US" altLang="en-US" sz="2000" i="1" dirty="0"/>
              <a:t>(Canon IV.3.3)</a:t>
            </a:r>
          </a:p>
          <a:p>
            <a:pPr lvl="2"/>
            <a:r>
              <a:rPr lang="en-US" altLang="en-US" sz="1600" i="1" dirty="0"/>
              <a:t>This may be apparent early, obviating the need for any preliminary investigation.  </a:t>
            </a:r>
          </a:p>
          <a:p>
            <a:pPr lvl="2"/>
            <a:r>
              <a:rPr lang="en-US" altLang="en-US" sz="1600" i="1" dirty="0"/>
              <a:t>This is not a demanding standard. If the standard is not met (“I didn’t like the way the Rector’s voice sounded”) then the Intake Officer need do nothing else.  There is no Title IV matter.</a:t>
            </a:r>
          </a:p>
          <a:p>
            <a:pPr lvl="2"/>
            <a:r>
              <a:rPr lang="en-US" altLang="en-US" sz="1600" i="1" dirty="0"/>
              <a:t>But </a:t>
            </a:r>
            <a:r>
              <a:rPr lang="en-US" altLang="en-US" sz="1600" i="1" u="sng" dirty="0"/>
              <a:t>take note</a:t>
            </a:r>
            <a:r>
              <a:rPr lang="en-US" altLang="en-US" sz="1600" i="1" dirty="0"/>
              <a:t>:  Sometimes the little clues lead to bigger clues about something that needs pastoral attention.</a:t>
            </a:r>
          </a:p>
          <a:p>
            <a:pPr lvl="1">
              <a:lnSpc>
                <a:spcPct val="90000"/>
              </a:lnSpc>
            </a:pPr>
            <a:endParaRPr lang="en-US" altLang="en-US" sz="2000" dirty="0"/>
          </a:p>
          <a:p>
            <a:pPr marL="457200" lvl="1" indent="0">
              <a:lnSpc>
                <a:spcPct val="90000"/>
              </a:lnSpc>
              <a:buNone/>
            </a:pPr>
            <a:endParaRPr lang="en-US" alt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9" name="Rectangle 111">
            <a:extLst>
              <a:ext uri="{FF2B5EF4-FFF2-40B4-BE49-F238E27FC236}">
                <a16:creationId xmlns:a16="http://schemas.microsoft.com/office/drawing/2014/main" id="{FE604800-EC75-43C6-88FE-96364021245E}"/>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C081CA7A-3273-4B39-9BEC-DA9A8E93F1F9}" type="slidenum">
              <a:rPr lang="en-US" altLang="en-US" sz="1400"/>
              <a:pPr algn="r">
                <a:spcBef>
                  <a:spcPct val="0"/>
                </a:spcBef>
                <a:buFontTx/>
                <a:buNone/>
              </a:pPr>
              <a:t>22</a:t>
            </a:fld>
            <a:endParaRPr lang="en-US" altLang="en-US" sz="1400" dirty="0"/>
          </a:p>
        </p:txBody>
      </p:sp>
      <p:sp>
        <p:nvSpPr>
          <p:cNvPr id="2160" name="Rectangle 112">
            <a:extLst>
              <a:ext uri="{FF2B5EF4-FFF2-40B4-BE49-F238E27FC236}">
                <a16:creationId xmlns:a16="http://schemas.microsoft.com/office/drawing/2014/main" id="{9D5417C3-B8CE-415A-9A6F-9D26C0C10350}"/>
              </a:ext>
            </a:extLst>
          </p:cNvPr>
          <p:cNvSpPr>
            <a:spLocks noGrp="1" noChangeArrowheads="1"/>
          </p:cNvSpPr>
          <p:nvPr>
            <p:ph type="title" idx="4294967295"/>
          </p:nvPr>
        </p:nvSpPr>
        <p:spPr>
          <a:noFill/>
          <a:ln/>
        </p:spPr>
        <p:txBody>
          <a:bodyPr/>
          <a:lstStyle/>
          <a:p>
            <a:r>
              <a:rPr lang="en-US" altLang="en-US" dirty="0">
                <a:solidFill>
                  <a:srgbClr val="0070C0"/>
                </a:solidFill>
              </a:rPr>
              <a:t>Intake Officer … </a:t>
            </a:r>
            <a:r>
              <a:rPr lang="en-US" altLang="en-US" i="1" dirty="0">
                <a:solidFill>
                  <a:srgbClr val="0070C0"/>
                </a:solidFill>
              </a:rPr>
              <a:t>cont’d</a:t>
            </a:r>
            <a:endParaRPr lang="en-US" altLang="en-US" dirty="0">
              <a:solidFill>
                <a:srgbClr val="0070C0"/>
              </a:solidFill>
            </a:endParaRPr>
          </a:p>
        </p:txBody>
      </p:sp>
      <p:sp>
        <p:nvSpPr>
          <p:cNvPr id="2161" name="Rectangle 113">
            <a:extLst>
              <a:ext uri="{FF2B5EF4-FFF2-40B4-BE49-F238E27FC236}">
                <a16:creationId xmlns:a16="http://schemas.microsoft.com/office/drawing/2014/main" id="{02062255-F3DE-4FFD-AE1C-FD576C26963F}"/>
              </a:ext>
            </a:extLst>
          </p:cNvPr>
          <p:cNvSpPr>
            <a:spLocks noGrp="1" noChangeArrowheads="1"/>
          </p:cNvSpPr>
          <p:nvPr>
            <p:ph type="body" idx="4294967295"/>
          </p:nvPr>
        </p:nvSpPr>
        <p:spPr>
          <a:xfrm>
            <a:off x="457200" y="1513783"/>
            <a:ext cx="8229600" cy="4968552"/>
          </a:xfrm>
          <a:noFill/>
          <a:ln/>
        </p:spPr>
        <p:txBody>
          <a:bodyPr/>
          <a:lstStyle/>
          <a:p>
            <a:pPr marL="342900" lvl="1" indent="-342900">
              <a:lnSpc>
                <a:spcPct val="90000"/>
              </a:lnSpc>
            </a:pPr>
            <a:r>
              <a:rPr lang="en-US" altLang="en-US" sz="2400" dirty="0"/>
              <a:t>If the answer to both questions is “</a:t>
            </a:r>
            <a:r>
              <a:rPr lang="en-US" altLang="en-US" sz="2400" b="1" u="sng" dirty="0">
                <a:solidFill>
                  <a:srgbClr val="0070C0"/>
                </a:solidFill>
              </a:rPr>
              <a:t>yes</a:t>
            </a:r>
            <a:r>
              <a:rPr lang="en-US" altLang="en-US" sz="2400" dirty="0"/>
              <a:t>”: </a:t>
            </a:r>
          </a:p>
          <a:p>
            <a:pPr marL="742950" lvl="2" indent="-342900">
              <a:lnSpc>
                <a:spcPct val="90000"/>
              </a:lnSpc>
            </a:pPr>
            <a:r>
              <a:rPr lang="en-US" altLang="en-US" sz="1800" dirty="0"/>
              <a:t>The Intake Officer writes an </a:t>
            </a:r>
            <a:r>
              <a:rPr lang="en-US" altLang="en-US" sz="1800" b="1" dirty="0"/>
              <a:t>Intake Report</a:t>
            </a:r>
            <a:r>
              <a:rPr lang="en-US" altLang="en-US" sz="1800" dirty="0"/>
              <a:t>, describing the matter and reporting on all interviews, and sends it to the </a:t>
            </a:r>
            <a:r>
              <a:rPr lang="en-US" altLang="en-US" sz="1800" b="1" dirty="0"/>
              <a:t>Reference Panel</a:t>
            </a:r>
            <a:r>
              <a:rPr lang="en-US" altLang="en-US" sz="1800" dirty="0"/>
              <a:t>.  </a:t>
            </a:r>
            <a:r>
              <a:rPr lang="en-US" altLang="en-US" sz="1800" i="1" dirty="0"/>
              <a:t>(Canon IV.6.7)  Remember: The Intake Officer is NOT a fact-finder, just reports on information gathered.  </a:t>
            </a:r>
          </a:p>
          <a:p>
            <a:pPr marL="742950" lvl="2" indent="-342900">
              <a:lnSpc>
                <a:spcPct val="90000"/>
              </a:lnSpc>
            </a:pPr>
            <a:r>
              <a:rPr lang="en-US" altLang="en-US" sz="1800" dirty="0"/>
              <a:t>At same time, the Intake Officer notifies the Respondent of the matter. </a:t>
            </a:r>
            <a:r>
              <a:rPr lang="en-US" altLang="en-US" sz="1800" i="1" dirty="0"/>
              <a:t>This is NOT a requirement that the Respondent receive the Intake Report.</a:t>
            </a:r>
            <a:r>
              <a:rPr lang="en-US" altLang="en-US" sz="1800" dirty="0"/>
              <a:t> </a:t>
            </a:r>
          </a:p>
          <a:p>
            <a:pPr marL="400050" lvl="2" indent="0">
              <a:lnSpc>
                <a:spcPct val="90000"/>
              </a:lnSpc>
              <a:buNone/>
            </a:pPr>
            <a:endParaRPr lang="en-US" altLang="en-US" sz="1800" dirty="0"/>
          </a:p>
          <a:p>
            <a:pPr marL="342900" lvl="1" indent="-342900">
              <a:lnSpc>
                <a:spcPct val="90000"/>
              </a:lnSpc>
            </a:pPr>
            <a:r>
              <a:rPr lang="en-US" altLang="en-US" sz="2400" dirty="0"/>
              <a:t>If the answer to either question is “</a:t>
            </a:r>
            <a:r>
              <a:rPr lang="en-US" altLang="en-US" sz="2400" b="1" u="sng" dirty="0">
                <a:solidFill>
                  <a:srgbClr val="C00000"/>
                </a:solidFill>
              </a:rPr>
              <a:t>no</a:t>
            </a:r>
            <a:r>
              <a:rPr lang="en-US" altLang="en-US" sz="2400" dirty="0"/>
              <a:t>”:</a:t>
            </a:r>
          </a:p>
          <a:p>
            <a:pPr marL="742950" lvl="2" indent="-342900">
              <a:lnSpc>
                <a:spcPct val="90000"/>
              </a:lnSpc>
            </a:pPr>
            <a:r>
              <a:rPr lang="en-US" altLang="en-US" sz="1800" dirty="0"/>
              <a:t>Intake Officer informs Bishop that he/she intends to “dismiss” the matter.  If the Bishop does not object, the Intake Officer shall dismiss the matter, providing </a:t>
            </a:r>
            <a:r>
              <a:rPr lang="en-US" altLang="en-US" sz="1800" u="sng" dirty="0"/>
              <a:t>notice</a:t>
            </a:r>
            <a:r>
              <a:rPr lang="en-US" altLang="en-US" sz="1800" dirty="0"/>
              <a:t> to the Complainant and Respondent, and </a:t>
            </a:r>
            <a:r>
              <a:rPr lang="en-US" altLang="en-US" sz="1800" u="sng" dirty="0"/>
              <a:t>stating reasons for dismissal</a:t>
            </a:r>
            <a:r>
              <a:rPr lang="en-US" altLang="en-US" sz="1800" dirty="0"/>
              <a:t>.  </a:t>
            </a:r>
            <a:r>
              <a:rPr lang="en-US" altLang="en-US" sz="1800" i="1" dirty="0"/>
              <a:t>(Canon IV.6.5).  This is NOT a requirement that the Complainant or Respondent receive the Intake Report.  </a:t>
            </a:r>
          </a:p>
          <a:p>
            <a:pPr marL="742950" lvl="2" indent="-342900">
              <a:lnSpc>
                <a:spcPct val="90000"/>
              </a:lnSpc>
            </a:pPr>
            <a:r>
              <a:rPr lang="en-US" altLang="en-US" sz="1800" dirty="0"/>
              <a:t>Person who qualifies as the Complainant can appeal the dismissal to the President of the Disciplinary Board.  </a:t>
            </a:r>
            <a:r>
              <a:rPr lang="en-US" altLang="en-US" sz="1800" i="1" dirty="0"/>
              <a:t>(Canon IV.6.5, 6)</a:t>
            </a:r>
          </a:p>
          <a:p>
            <a:pPr marL="0" lvl="2" indent="0">
              <a:lnSpc>
                <a:spcPct val="90000"/>
              </a:lnSpc>
            </a:pPr>
            <a:endParaRPr lang="en-US" altLang="en-US" sz="1800" dirty="0"/>
          </a:p>
        </p:txBody>
      </p:sp>
    </p:spTree>
    <p:extLst>
      <p:ext uri="{BB962C8B-B14F-4D97-AF65-F5344CB8AC3E}">
        <p14:creationId xmlns:p14="http://schemas.microsoft.com/office/powerpoint/2010/main" val="23703362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9" name="Rectangle 121">
            <a:extLst>
              <a:ext uri="{FF2B5EF4-FFF2-40B4-BE49-F238E27FC236}">
                <a16:creationId xmlns:a16="http://schemas.microsoft.com/office/drawing/2014/main" id="{60FA13F8-765F-4091-B087-00106450C2B9}"/>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3FFC5700-AEC9-489B-AB2A-675B1E40261C}" type="slidenum">
              <a:rPr lang="en-US" altLang="en-US" sz="1400"/>
              <a:pPr algn="r">
                <a:spcBef>
                  <a:spcPct val="0"/>
                </a:spcBef>
                <a:buFontTx/>
                <a:buNone/>
              </a:pPr>
              <a:t>23</a:t>
            </a:fld>
            <a:endParaRPr lang="en-US" altLang="en-US" sz="1400" dirty="0"/>
          </a:p>
        </p:txBody>
      </p:sp>
      <p:sp>
        <p:nvSpPr>
          <p:cNvPr id="2170" name="Rectangle 122">
            <a:extLst>
              <a:ext uri="{FF2B5EF4-FFF2-40B4-BE49-F238E27FC236}">
                <a16:creationId xmlns:a16="http://schemas.microsoft.com/office/drawing/2014/main" id="{2F285014-F65E-43A3-AC26-7D141F22DABC}"/>
              </a:ext>
            </a:extLst>
          </p:cNvPr>
          <p:cNvSpPr>
            <a:spLocks noGrp="1" noChangeArrowheads="1"/>
          </p:cNvSpPr>
          <p:nvPr>
            <p:ph type="title" idx="4294967295"/>
          </p:nvPr>
        </p:nvSpPr>
        <p:spPr>
          <a:noFill/>
          <a:ln/>
        </p:spPr>
        <p:txBody>
          <a:bodyPr/>
          <a:lstStyle/>
          <a:p>
            <a:r>
              <a:rPr lang="en-US" altLang="en-US" dirty="0">
                <a:solidFill>
                  <a:srgbClr val="0070C0"/>
                </a:solidFill>
              </a:rPr>
              <a:t>Intake Officer … </a:t>
            </a:r>
            <a:r>
              <a:rPr lang="en-US" altLang="en-US" i="1" dirty="0">
                <a:solidFill>
                  <a:srgbClr val="0070C0"/>
                </a:solidFill>
              </a:rPr>
              <a:t>cont’d</a:t>
            </a:r>
            <a:endParaRPr lang="en-US" altLang="en-US" dirty="0">
              <a:solidFill>
                <a:srgbClr val="0070C0"/>
              </a:solidFill>
            </a:endParaRPr>
          </a:p>
        </p:txBody>
      </p:sp>
      <p:sp>
        <p:nvSpPr>
          <p:cNvPr id="2171" name="Rectangle 123">
            <a:extLst>
              <a:ext uri="{FF2B5EF4-FFF2-40B4-BE49-F238E27FC236}">
                <a16:creationId xmlns:a16="http://schemas.microsoft.com/office/drawing/2014/main" id="{94634D9A-F69F-4008-AA7A-F4E81C3FB5FB}"/>
              </a:ext>
            </a:extLst>
          </p:cNvPr>
          <p:cNvSpPr>
            <a:spLocks noGrp="1" noChangeArrowheads="1"/>
          </p:cNvSpPr>
          <p:nvPr>
            <p:ph type="body" idx="4294967295"/>
          </p:nvPr>
        </p:nvSpPr>
        <p:spPr>
          <a:xfrm>
            <a:off x="457200" y="1752600"/>
            <a:ext cx="8229600" cy="4373563"/>
          </a:xfrm>
          <a:noFill/>
          <a:ln/>
        </p:spPr>
        <p:txBody>
          <a:bodyPr/>
          <a:lstStyle/>
          <a:p>
            <a:pPr marL="457200" lvl="1" indent="0">
              <a:lnSpc>
                <a:spcPct val="90000"/>
              </a:lnSpc>
              <a:buFontTx/>
              <a:buNone/>
            </a:pPr>
            <a:r>
              <a:rPr lang="en-US" altLang="en-US" sz="2000" u="sng" dirty="0"/>
              <a:t>Practical considerations:</a:t>
            </a:r>
            <a:endParaRPr lang="en-US" altLang="en-US" sz="2000" b="1" u="sng" dirty="0"/>
          </a:p>
          <a:p>
            <a:pPr marL="457200" lvl="1" indent="0">
              <a:lnSpc>
                <a:spcPct val="90000"/>
              </a:lnSpc>
              <a:buFontTx/>
              <a:buNone/>
            </a:pPr>
            <a:endParaRPr lang="en-US" altLang="en-US" sz="2000" b="1" u="sng" dirty="0"/>
          </a:p>
          <a:p>
            <a:pPr marL="457200" lvl="1" indent="0">
              <a:lnSpc>
                <a:spcPct val="90000"/>
              </a:lnSpc>
              <a:buFontTx/>
              <a:buChar char="-"/>
            </a:pPr>
            <a:r>
              <a:rPr lang="en-US" altLang="en-US" sz="2000" dirty="0"/>
              <a:t>Keep the Bishop informed.  </a:t>
            </a:r>
            <a:r>
              <a:rPr lang="en-US" altLang="en-US" sz="2000" u="sng" dirty="0"/>
              <a:t>Every</a:t>
            </a:r>
            <a:r>
              <a:rPr lang="en-US" altLang="en-US" sz="2000" dirty="0"/>
              <a:t> issue is pastoral.</a:t>
            </a:r>
          </a:p>
          <a:p>
            <a:pPr marL="457200" lvl="1" indent="0">
              <a:lnSpc>
                <a:spcPct val="90000"/>
              </a:lnSpc>
              <a:buFontTx/>
              <a:buNone/>
            </a:pPr>
            <a:endParaRPr lang="en-US" altLang="en-US" sz="2000" dirty="0"/>
          </a:p>
          <a:p>
            <a:pPr marL="457200" lvl="1" indent="0">
              <a:lnSpc>
                <a:spcPct val="90000"/>
              </a:lnSpc>
              <a:buFontTx/>
              <a:buChar char="-"/>
            </a:pPr>
            <a:r>
              <a:rPr lang="en-US" altLang="en-US" sz="2000" b="1" dirty="0">
                <a:solidFill>
                  <a:srgbClr val="C00000"/>
                </a:solidFill>
              </a:rPr>
              <a:t>IMPORTANT</a:t>
            </a:r>
            <a:r>
              <a:rPr lang="en-US" altLang="en-US" sz="2000" dirty="0"/>
              <a:t>:  Does the accused priest present a potential danger to anyone if the allegations are true?  Bishop has authority to take Temporary Measures to protect others, while the matter is going through the Title IV process, if so.  </a:t>
            </a:r>
          </a:p>
          <a:p>
            <a:pPr marL="457200" lvl="1" indent="0">
              <a:lnSpc>
                <a:spcPct val="90000"/>
              </a:lnSpc>
              <a:buFontTx/>
              <a:buNone/>
            </a:pPr>
            <a:endParaRPr lang="en-US" altLang="en-US" sz="2000" dirty="0"/>
          </a:p>
          <a:p>
            <a:pPr marL="457200" lvl="1" indent="0">
              <a:lnSpc>
                <a:spcPct val="90000"/>
              </a:lnSpc>
              <a:buFontTx/>
              <a:buChar char="-"/>
            </a:pPr>
            <a:r>
              <a:rPr lang="en-US" altLang="en-US" sz="2000" dirty="0"/>
              <a:t>Consult with Chancellor.</a:t>
            </a:r>
          </a:p>
          <a:p>
            <a:pPr marL="457200" lvl="1" indent="0">
              <a:lnSpc>
                <a:spcPct val="90000"/>
              </a:lnSpc>
              <a:buFontTx/>
              <a:buNone/>
            </a:pPr>
            <a:endParaRPr lang="en-US" altLang="en-US" sz="2000" dirty="0"/>
          </a:p>
          <a:p>
            <a:endParaRPr lang="en-US" altLang="en-US"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4" name="Rectangle 126">
            <a:extLst>
              <a:ext uri="{FF2B5EF4-FFF2-40B4-BE49-F238E27FC236}">
                <a16:creationId xmlns:a16="http://schemas.microsoft.com/office/drawing/2014/main" id="{5C5A41BB-8EA7-455D-8687-D48F4C30F5DC}"/>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4D6FFDE6-12F7-4A3E-A3EB-309F40D5E290}" type="slidenum">
              <a:rPr lang="en-US" altLang="en-US" sz="1400"/>
              <a:pPr algn="r">
                <a:spcBef>
                  <a:spcPct val="0"/>
                </a:spcBef>
                <a:buFontTx/>
                <a:buNone/>
              </a:pPr>
              <a:t>24</a:t>
            </a:fld>
            <a:endParaRPr lang="en-US" altLang="en-US" sz="1400" dirty="0"/>
          </a:p>
        </p:txBody>
      </p:sp>
      <p:sp>
        <p:nvSpPr>
          <p:cNvPr id="2175" name="Rectangle 127">
            <a:extLst>
              <a:ext uri="{FF2B5EF4-FFF2-40B4-BE49-F238E27FC236}">
                <a16:creationId xmlns:a16="http://schemas.microsoft.com/office/drawing/2014/main" id="{385CEF91-2CF1-408F-AC80-A844C569DD61}"/>
              </a:ext>
            </a:extLst>
          </p:cNvPr>
          <p:cNvSpPr>
            <a:spLocks noGrp="1" noChangeArrowheads="1"/>
          </p:cNvSpPr>
          <p:nvPr>
            <p:ph type="title" idx="4294967295"/>
          </p:nvPr>
        </p:nvSpPr>
        <p:spPr>
          <a:xfrm>
            <a:off x="457200" y="274638"/>
            <a:ext cx="8229600" cy="792162"/>
          </a:xfrm>
          <a:noFill/>
          <a:ln/>
        </p:spPr>
        <p:txBody>
          <a:bodyPr/>
          <a:lstStyle/>
          <a:p>
            <a:r>
              <a:rPr lang="en-US" altLang="en-US" dirty="0">
                <a:solidFill>
                  <a:srgbClr val="0070C0"/>
                </a:solidFill>
              </a:rPr>
              <a:t>Temporary Measures</a:t>
            </a:r>
          </a:p>
        </p:txBody>
      </p:sp>
      <p:sp>
        <p:nvSpPr>
          <p:cNvPr id="2176" name="Rectangle 128">
            <a:extLst>
              <a:ext uri="{FF2B5EF4-FFF2-40B4-BE49-F238E27FC236}">
                <a16:creationId xmlns:a16="http://schemas.microsoft.com/office/drawing/2014/main" id="{1DB8AD39-A868-4DA6-87E3-F3F0A52C919D}"/>
              </a:ext>
            </a:extLst>
          </p:cNvPr>
          <p:cNvSpPr>
            <a:spLocks noGrp="1" noChangeArrowheads="1"/>
          </p:cNvSpPr>
          <p:nvPr>
            <p:ph type="body" idx="4294967295"/>
          </p:nvPr>
        </p:nvSpPr>
        <p:spPr>
          <a:xfrm>
            <a:off x="457200" y="1295400"/>
            <a:ext cx="8229600" cy="3962400"/>
          </a:xfrm>
          <a:noFill/>
          <a:ln/>
        </p:spPr>
        <p:txBody>
          <a:bodyPr/>
          <a:lstStyle/>
          <a:p>
            <a:pPr>
              <a:lnSpc>
                <a:spcPct val="80000"/>
              </a:lnSpc>
            </a:pPr>
            <a:r>
              <a:rPr lang="en-US" altLang="en-US" sz="2000" b="1" u="sng" dirty="0">
                <a:solidFill>
                  <a:srgbClr val="C00000"/>
                </a:solidFill>
              </a:rPr>
              <a:t>Pastoral Direction</a:t>
            </a:r>
          </a:p>
          <a:p>
            <a:pPr marL="0" indent="0">
              <a:lnSpc>
                <a:spcPct val="80000"/>
              </a:lnSpc>
              <a:buNone/>
            </a:pPr>
            <a:endParaRPr lang="en-US" altLang="en-US" sz="2400" dirty="0"/>
          </a:p>
          <a:p>
            <a:pPr lvl="1">
              <a:lnSpc>
                <a:spcPct val="80000"/>
              </a:lnSpc>
            </a:pPr>
            <a:r>
              <a:rPr lang="en-US" altLang="en-US" sz="2000" dirty="0"/>
              <a:t>Issued by Bishop, at any time, in capacity as “pastor, teacher, and overseer” of clergy person</a:t>
            </a:r>
          </a:p>
          <a:p>
            <a:pPr lvl="1">
              <a:lnSpc>
                <a:spcPct val="80000"/>
              </a:lnSpc>
            </a:pPr>
            <a:r>
              <a:rPr lang="en-US" altLang="en-US" sz="2000" dirty="0"/>
              <a:t>In writing</a:t>
            </a:r>
          </a:p>
          <a:p>
            <a:pPr lvl="1">
              <a:lnSpc>
                <a:spcPct val="80000"/>
              </a:lnSpc>
            </a:pPr>
            <a:r>
              <a:rPr lang="en-US" altLang="en-US" sz="2000" dirty="0"/>
              <a:t>Sets forth reasons for issuing the Direction</a:t>
            </a:r>
          </a:p>
          <a:p>
            <a:pPr lvl="1">
              <a:lnSpc>
                <a:spcPct val="80000"/>
              </a:lnSpc>
            </a:pPr>
            <a:r>
              <a:rPr lang="en-US" altLang="en-US" sz="2000" dirty="0"/>
              <a:t>Sets forth clear requirements of clergy person</a:t>
            </a:r>
          </a:p>
          <a:p>
            <a:pPr lvl="1">
              <a:lnSpc>
                <a:spcPct val="80000"/>
              </a:lnSpc>
            </a:pPr>
            <a:r>
              <a:rPr lang="en-US" altLang="en-US" sz="2000" dirty="0"/>
              <a:t>Not arbitrary or capricious</a:t>
            </a:r>
          </a:p>
          <a:p>
            <a:pPr lvl="1">
              <a:lnSpc>
                <a:spcPct val="80000"/>
              </a:lnSpc>
            </a:pPr>
            <a:r>
              <a:rPr lang="en-US" altLang="en-US" sz="2000" dirty="0"/>
              <a:t>Directed to a matter concerning “Doctrine, Discipline or Worship of the Church, or the manner of life and behavior” of the clergy person</a:t>
            </a:r>
          </a:p>
          <a:p>
            <a:pPr lvl="1">
              <a:lnSpc>
                <a:spcPct val="80000"/>
              </a:lnSpc>
            </a:pPr>
            <a:r>
              <a:rPr lang="en-US" altLang="en-US" sz="2000" dirty="0"/>
              <a:t>Promptly served on clergy person.  </a:t>
            </a:r>
            <a:r>
              <a:rPr lang="en-US" altLang="en-US" sz="2000" i="1" dirty="0"/>
              <a:t>(Canon IV.7.1, .2)</a:t>
            </a:r>
            <a:endParaRPr lang="en-US" altLang="en-US" sz="2000" dirty="0"/>
          </a:p>
        </p:txBody>
      </p:sp>
      <p:sp>
        <p:nvSpPr>
          <p:cNvPr id="2177" name="Rectangle 129">
            <a:extLst>
              <a:ext uri="{FF2B5EF4-FFF2-40B4-BE49-F238E27FC236}">
                <a16:creationId xmlns:a16="http://schemas.microsoft.com/office/drawing/2014/main" id="{E2A0F70B-5147-4210-9096-EAF9BB67EE37}"/>
              </a:ext>
            </a:extLst>
          </p:cNvPr>
          <p:cNvSpPr>
            <a:spLocks noChangeArrowheads="1"/>
          </p:cNvSpPr>
          <p:nvPr/>
        </p:nvSpPr>
        <p:spPr bwMode="auto">
          <a:xfrm>
            <a:off x="685800" y="5334000"/>
            <a:ext cx="7772400" cy="838200"/>
          </a:xfrm>
          <a:prstGeom prst="rect">
            <a:avLst/>
          </a:prstGeom>
          <a:solidFill>
            <a:srgbClr val="FFFF99"/>
          </a:solidFill>
          <a:ln w="9525" cap="flat">
            <a:solidFill>
              <a:srgbClr val="000000"/>
            </a:solidFill>
            <a:prstDash val="solid"/>
            <a:miter lim="800000"/>
            <a:headEnd type="none" w="med" len="med"/>
            <a:tailEnd type="none" w="med" len="med"/>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ctr">
              <a:spcBef>
                <a:spcPct val="0"/>
              </a:spcBef>
              <a:buFontTx/>
              <a:buNone/>
            </a:pPr>
            <a:r>
              <a:rPr lang="en-US" altLang="en-US" sz="1800" b="1" dirty="0"/>
              <a:t>NOTE</a:t>
            </a:r>
            <a:r>
              <a:rPr lang="en-US" altLang="en-US" sz="1800" dirty="0"/>
              <a:t>:  Violation of a Pastoral Direction constitutes an </a:t>
            </a:r>
            <a:r>
              <a:rPr lang="en-US" altLang="en-US" sz="1800" b="1" dirty="0"/>
              <a:t>Offense</a:t>
            </a:r>
            <a:r>
              <a:rPr lang="en-US" altLang="en-US" sz="1800" dirty="0"/>
              <a:t> </a:t>
            </a:r>
          </a:p>
          <a:p>
            <a:pPr algn="ctr">
              <a:spcBef>
                <a:spcPct val="0"/>
              </a:spcBef>
              <a:buFontTx/>
              <a:buNone/>
            </a:pPr>
            <a:r>
              <a:rPr lang="en-US" altLang="en-US" sz="1800" dirty="0"/>
              <a:t>under the Canons.  </a:t>
            </a:r>
            <a:r>
              <a:rPr lang="en-US" altLang="en-US" sz="1800" i="1" dirty="0"/>
              <a:t>(Canon IV.4.1(d))</a:t>
            </a:r>
            <a:endParaRPr lang="en-US" altLang="en-US" sz="1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0" name="Rectangle 132">
            <a:extLst>
              <a:ext uri="{FF2B5EF4-FFF2-40B4-BE49-F238E27FC236}">
                <a16:creationId xmlns:a16="http://schemas.microsoft.com/office/drawing/2014/main" id="{9F7BAD2D-23DB-4CC4-AA4C-8710227DF557}"/>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65124739-B437-4E21-9589-BBE8383D0467}" type="slidenum">
              <a:rPr lang="en-US" altLang="en-US" sz="1400"/>
              <a:pPr algn="r">
                <a:spcBef>
                  <a:spcPct val="0"/>
                </a:spcBef>
                <a:buFontTx/>
                <a:buNone/>
              </a:pPr>
              <a:t>25</a:t>
            </a:fld>
            <a:endParaRPr lang="en-US" altLang="en-US" sz="1400" dirty="0"/>
          </a:p>
        </p:txBody>
      </p:sp>
      <p:sp>
        <p:nvSpPr>
          <p:cNvPr id="2181" name="Rectangle 133">
            <a:extLst>
              <a:ext uri="{FF2B5EF4-FFF2-40B4-BE49-F238E27FC236}">
                <a16:creationId xmlns:a16="http://schemas.microsoft.com/office/drawing/2014/main" id="{91C765AF-B5B4-437E-83DE-DDEFEF0DEB7E}"/>
              </a:ext>
            </a:extLst>
          </p:cNvPr>
          <p:cNvSpPr>
            <a:spLocks noGrp="1" noChangeArrowheads="1"/>
          </p:cNvSpPr>
          <p:nvPr>
            <p:ph type="title" idx="4294967295"/>
          </p:nvPr>
        </p:nvSpPr>
        <p:spPr>
          <a:xfrm>
            <a:off x="457200" y="274638"/>
            <a:ext cx="8229600" cy="1020762"/>
          </a:xfrm>
          <a:noFill/>
          <a:ln/>
        </p:spPr>
        <p:txBody>
          <a:bodyPr/>
          <a:lstStyle/>
          <a:p>
            <a:r>
              <a:rPr lang="en-US" altLang="en-US" dirty="0">
                <a:solidFill>
                  <a:srgbClr val="0070C0"/>
                </a:solidFill>
              </a:rPr>
              <a:t>Temporary Measures, cont’d</a:t>
            </a:r>
          </a:p>
        </p:txBody>
      </p:sp>
      <p:sp>
        <p:nvSpPr>
          <p:cNvPr id="2182" name="Rectangle 134">
            <a:extLst>
              <a:ext uri="{FF2B5EF4-FFF2-40B4-BE49-F238E27FC236}">
                <a16:creationId xmlns:a16="http://schemas.microsoft.com/office/drawing/2014/main" id="{9EE66B0D-1513-43EC-956D-CA9731C67439}"/>
              </a:ext>
            </a:extLst>
          </p:cNvPr>
          <p:cNvSpPr>
            <a:spLocks noGrp="1" noChangeArrowheads="1"/>
          </p:cNvSpPr>
          <p:nvPr>
            <p:ph type="body" idx="4294967295"/>
          </p:nvPr>
        </p:nvSpPr>
        <p:spPr>
          <a:xfrm>
            <a:off x="457200" y="1828800"/>
            <a:ext cx="8229600" cy="3657600"/>
          </a:xfrm>
          <a:noFill/>
          <a:ln/>
        </p:spPr>
        <p:txBody>
          <a:bodyPr/>
          <a:lstStyle/>
          <a:p>
            <a:pPr>
              <a:lnSpc>
                <a:spcPct val="80000"/>
              </a:lnSpc>
            </a:pPr>
            <a:r>
              <a:rPr lang="en-US" altLang="en-US" sz="2000" b="1" dirty="0">
                <a:solidFill>
                  <a:srgbClr val="C00000"/>
                </a:solidFill>
              </a:rPr>
              <a:t>Restriction on Ministry</a:t>
            </a:r>
            <a:r>
              <a:rPr lang="en-US" altLang="en-US" sz="2000" dirty="0">
                <a:solidFill>
                  <a:srgbClr val="C00000"/>
                </a:solidFill>
              </a:rPr>
              <a:t> </a:t>
            </a:r>
            <a:r>
              <a:rPr lang="en-US" altLang="en-US" sz="2000" dirty="0"/>
              <a:t>– specific restrictions on clergy person’s exercise of ministry  </a:t>
            </a:r>
            <a:r>
              <a:rPr lang="en-US" altLang="en-US" sz="2000" i="1" dirty="0"/>
              <a:t>(Canon IV.7.3-4)</a:t>
            </a:r>
            <a:endParaRPr lang="en-US" altLang="en-US" sz="2000" dirty="0"/>
          </a:p>
          <a:p>
            <a:pPr>
              <a:lnSpc>
                <a:spcPct val="80000"/>
              </a:lnSpc>
              <a:buFontTx/>
              <a:buNone/>
            </a:pPr>
            <a:endParaRPr lang="en-US" altLang="en-US" sz="2000" b="1" dirty="0"/>
          </a:p>
          <a:p>
            <a:pPr>
              <a:lnSpc>
                <a:spcPct val="80000"/>
              </a:lnSpc>
            </a:pPr>
            <a:r>
              <a:rPr lang="en-US" altLang="en-US" sz="2000" b="1" dirty="0">
                <a:solidFill>
                  <a:srgbClr val="C00000"/>
                </a:solidFill>
              </a:rPr>
              <a:t>Administrative Leave</a:t>
            </a:r>
            <a:r>
              <a:rPr lang="en-US" altLang="en-US" sz="2000" dirty="0">
                <a:solidFill>
                  <a:srgbClr val="C00000"/>
                </a:solidFill>
              </a:rPr>
              <a:t> </a:t>
            </a:r>
            <a:r>
              <a:rPr lang="en-US" altLang="en-US" sz="2000" dirty="0"/>
              <a:t>– exercise of ministry is suspended in its entirety  </a:t>
            </a:r>
            <a:r>
              <a:rPr lang="en-US" altLang="en-US" sz="2000" i="1" dirty="0"/>
              <a:t>(Canons IV.2, IV.7.3-4)</a:t>
            </a:r>
            <a:endParaRPr lang="en-US" altLang="en-US" sz="2000" dirty="0"/>
          </a:p>
          <a:p>
            <a:pPr>
              <a:lnSpc>
                <a:spcPct val="80000"/>
              </a:lnSpc>
            </a:pPr>
            <a:endParaRPr lang="en-US" altLang="en-US" sz="2000" dirty="0"/>
          </a:p>
          <a:p>
            <a:pPr>
              <a:lnSpc>
                <a:spcPct val="80000"/>
              </a:lnSpc>
            </a:pPr>
            <a:r>
              <a:rPr lang="en-US" altLang="en-US" sz="2000" dirty="0"/>
              <a:t>Bishop may issue either </a:t>
            </a:r>
            <a:r>
              <a:rPr lang="en-US" altLang="en-US" sz="2000" b="1" dirty="0">
                <a:solidFill>
                  <a:srgbClr val="C00000"/>
                </a:solidFill>
              </a:rPr>
              <a:t>Restriction on Ministry</a:t>
            </a:r>
            <a:r>
              <a:rPr lang="en-US" altLang="en-US" sz="2000" dirty="0">
                <a:solidFill>
                  <a:srgbClr val="C00000"/>
                </a:solidFill>
              </a:rPr>
              <a:t> </a:t>
            </a:r>
            <a:r>
              <a:rPr lang="en-US" altLang="en-US" sz="2000" dirty="0"/>
              <a:t>or </a:t>
            </a:r>
            <a:r>
              <a:rPr lang="en-US" altLang="en-US" sz="2000" b="1" dirty="0">
                <a:solidFill>
                  <a:srgbClr val="C00000"/>
                </a:solidFill>
              </a:rPr>
              <a:t>Administrative Leave</a:t>
            </a:r>
            <a:r>
              <a:rPr lang="en-US" altLang="en-US" sz="2000" dirty="0"/>
              <a:t> when Bishop determines that </a:t>
            </a:r>
          </a:p>
          <a:p>
            <a:pPr lvl="1">
              <a:lnSpc>
                <a:spcPct val="80000"/>
              </a:lnSpc>
            </a:pPr>
            <a:r>
              <a:rPr lang="en-US" altLang="en-US" sz="2000" dirty="0"/>
              <a:t>the clergy person may have committed an Offense, or</a:t>
            </a:r>
          </a:p>
          <a:p>
            <a:pPr lvl="1">
              <a:lnSpc>
                <a:spcPct val="80000"/>
              </a:lnSpc>
            </a:pPr>
            <a:r>
              <a:rPr lang="en-US" altLang="en-US" sz="2000" dirty="0"/>
              <a:t>the good order, welfare, or safety of the Church or any person or Community may be threatened by the clergy person.  </a:t>
            </a:r>
            <a:r>
              <a:rPr lang="en-US" altLang="en-US" sz="2000" i="1" dirty="0"/>
              <a:t>(Canon IV.7.3)</a:t>
            </a:r>
            <a:endParaRPr lang="en-US" altLang="en-US" sz="1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5" name="Rectangle 137">
            <a:extLst>
              <a:ext uri="{FF2B5EF4-FFF2-40B4-BE49-F238E27FC236}">
                <a16:creationId xmlns:a16="http://schemas.microsoft.com/office/drawing/2014/main" id="{A2F0BC2E-FAD1-429B-AAF6-B8EAD9BA28DC}"/>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A38AA788-1805-4E08-91C6-0B35E62206CE}" type="slidenum">
              <a:rPr lang="en-US" altLang="en-US" sz="1400"/>
              <a:pPr algn="r">
                <a:spcBef>
                  <a:spcPct val="0"/>
                </a:spcBef>
                <a:buFontTx/>
                <a:buNone/>
              </a:pPr>
              <a:t>26</a:t>
            </a:fld>
            <a:endParaRPr lang="en-US" altLang="en-US" sz="1400" dirty="0"/>
          </a:p>
        </p:txBody>
      </p:sp>
      <p:sp>
        <p:nvSpPr>
          <p:cNvPr id="2186" name="Rectangle 138">
            <a:extLst>
              <a:ext uri="{FF2B5EF4-FFF2-40B4-BE49-F238E27FC236}">
                <a16:creationId xmlns:a16="http://schemas.microsoft.com/office/drawing/2014/main" id="{B407536C-B9FB-47A5-80D3-B87F779DD13C}"/>
              </a:ext>
            </a:extLst>
          </p:cNvPr>
          <p:cNvSpPr>
            <a:spLocks noGrp="1" noChangeArrowheads="1"/>
          </p:cNvSpPr>
          <p:nvPr>
            <p:ph type="title" idx="4294967295"/>
          </p:nvPr>
        </p:nvSpPr>
        <p:spPr>
          <a:xfrm>
            <a:off x="457200" y="274638"/>
            <a:ext cx="8229600" cy="868362"/>
          </a:xfrm>
          <a:noFill/>
          <a:ln/>
        </p:spPr>
        <p:txBody>
          <a:bodyPr/>
          <a:lstStyle/>
          <a:p>
            <a:r>
              <a:rPr lang="en-US" altLang="en-US" dirty="0">
                <a:solidFill>
                  <a:srgbClr val="0070C0"/>
                </a:solidFill>
              </a:rPr>
              <a:t>Temporary Measures, cont’d</a:t>
            </a:r>
          </a:p>
        </p:txBody>
      </p:sp>
      <p:sp>
        <p:nvSpPr>
          <p:cNvPr id="2187" name="Rectangle 139">
            <a:extLst>
              <a:ext uri="{FF2B5EF4-FFF2-40B4-BE49-F238E27FC236}">
                <a16:creationId xmlns:a16="http://schemas.microsoft.com/office/drawing/2014/main" id="{527A1775-C44B-45D2-961C-692EF03B78F9}"/>
              </a:ext>
            </a:extLst>
          </p:cNvPr>
          <p:cNvSpPr>
            <a:spLocks noGrp="1" noChangeArrowheads="1"/>
          </p:cNvSpPr>
          <p:nvPr>
            <p:ph type="body" idx="4294967295"/>
          </p:nvPr>
        </p:nvSpPr>
        <p:spPr>
          <a:xfrm>
            <a:off x="457200" y="1371600"/>
            <a:ext cx="8229600" cy="4754563"/>
          </a:xfrm>
          <a:noFill/>
          <a:ln/>
        </p:spPr>
        <p:txBody>
          <a:bodyPr/>
          <a:lstStyle/>
          <a:p>
            <a:r>
              <a:rPr lang="en-US" altLang="en-US" sz="2000" dirty="0"/>
              <a:t>Any </a:t>
            </a:r>
            <a:r>
              <a:rPr lang="en-US" altLang="en-US" sz="2000" b="1" dirty="0">
                <a:solidFill>
                  <a:srgbClr val="C00000"/>
                </a:solidFill>
              </a:rPr>
              <a:t>Restriction on Ministry</a:t>
            </a:r>
            <a:r>
              <a:rPr lang="en-US" altLang="en-US" sz="2000" dirty="0">
                <a:solidFill>
                  <a:srgbClr val="C00000"/>
                </a:solidFill>
              </a:rPr>
              <a:t> </a:t>
            </a:r>
            <a:r>
              <a:rPr lang="en-US" altLang="en-US" sz="2000" dirty="0"/>
              <a:t>or order of </a:t>
            </a:r>
            <a:r>
              <a:rPr lang="en-US" altLang="en-US" sz="2000" b="1" dirty="0">
                <a:solidFill>
                  <a:srgbClr val="C00000"/>
                </a:solidFill>
              </a:rPr>
              <a:t>Administrative Leave</a:t>
            </a:r>
            <a:r>
              <a:rPr lang="en-US" altLang="en-US" sz="2000" dirty="0">
                <a:solidFill>
                  <a:srgbClr val="C00000"/>
                </a:solidFill>
              </a:rPr>
              <a:t> </a:t>
            </a:r>
            <a:r>
              <a:rPr lang="en-US" altLang="en-US" sz="2000" dirty="0"/>
              <a:t>must</a:t>
            </a:r>
          </a:p>
          <a:p>
            <a:pPr lvl="1"/>
            <a:r>
              <a:rPr lang="en-US" altLang="en-US" sz="2000" dirty="0"/>
              <a:t>Be made in writing</a:t>
            </a:r>
          </a:p>
          <a:p>
            <a:pPr lvl="1"/>
            <a:r>
              <a:rPr lang="en-US" altLang="en-US" sz="2000" dirty="0"/>
              <a:t>Set forth reasons for issuance</a:t>
            </a:r>
          </a:p>
          <a:p>
            <a:pPr lvl="1"/>
            <a:r>
              <a:rPr lang="en-US" altLang="en-US" sz="2000" dirty="0"/>
              <a:t>Set forth clearly the limitations on the clergy person</a:t>
            </a:r>
          </a:p>
          <a:p>
            <a:pPr lvl="1"/>
            <a:r>
              <a:rPr lang="en-US" altLang="en-US" sz="2000" dirty="0"/>
              <a:t>Be neither arbitrary nor capricious</a:t>
            </a:r>
          </a:p>
          <a:p>
            <a:pPr lvl="1"/>
            <a:r>
              <a:rPr lang="en-US" altLang="en-US" sz="2000" dirty="0"/>
              <a:t>Be promptly served on clergy person</a:t>
            </a:r>
          </a:p>
          <a:p>
            <a:pPr lvl="1"/>
            <a:r>
              <a:rPr lang="en-US" altLang="en-US" sz="2000" dirty="0"/>
              <a:t>Clearly state what impact the Restriction on Ministry or Administrative Leave has on the clergy person’s </a:t>
            </a:r>
            <a:r>
              <a:rPr lang="en-US" altLang="en-US" sz="2000" u="sng" dirty="0"/>
              <a:t>compensation</a:t>
            </a:r>
            <a:endParaRPr lang="en-US" altLang="en-US" sz="2000" dirty="0"/>
          </a:p>
          <a:p>
            <a:pPr lvl="1"/>
            <a:r>
              <a:rPr lang="en-US" altLang="en-US" sz="2000" dirty="0"/>
              <a:t>Advise the clergy person of right to have matter reviewed by Conference Panel or Hearing Panel (depending on timing of issuance).  </a:t>
            </a:r>
            <a:r>
              <a:rPr lang="en-US" altLang="en-US" sz="2000" i="1" dirty="0"/>
              <a:t>(Canon IV.7.4, .10-.12)</a:t>
            </a:r>
            <a:endParaRPr lang="en-US" altLang="en-US"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5" name="Rectangle 137">
            <a:extLst>
              <a:ext uri="{FF2B5EF4-FFF2-40B4-BE49-F238E27FC236}">
                <a16:creationId xmlns:a16="http://schemas.microsoft.com/office/drawing/2014/main" id="{A2F0BC2E-FAD1-429B-AAF6-B8EAD9BA28DC}"/>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A38AA788-1805-4E08-91C6-0B35E62206CE}" type="slidenum">
              <a:rPr lang="en-US" altLang="en-US" sz="1400"/>
              <a:pPr algn="r">
                <a:spcBef>
                  <a:spcPct val="0"/>
                </a:spcBef>
                <a:buFontTx/>
                <a:buNone/>
              </a:pPr>
              <a:t>27</a:t>
            </a:fld>
            <a:endParaRPr lang="en-US" altLang="en-US" sz="1400" dirty="0"/>
          </a:p>
        </p:txBody>
      </p:sp>
      <p:sp>
        <p:nvSpPr>
          <p:cNvPr id="2186" name="Rectangle 138">
            <a:extLst>
              <a:ext uri="{FF2B5EF4-FFF2-40B4-BE49-F238E27FC236}">
                <a16:creationId xmlns:a16="http://schemas.microsoft.com/office/drawing/2014/main" id="{B407536C-B9FB-47A5-80D3-B87F779DD13C}"/>
              </a:ext>
            </a:extLst>
          </p:cNvPr>
          <p:cNvSpPr>
            <a:spLocks noGrp="1" noChangeArrowheads="1"/>
          </p:cNvSpPr>
          <p:nvPr>
            <p:ph type="title" idx="4294967295"/>
          </p:nvPr>
        </p:nvSpPr>
        <p:spPr>
          <a:xfrm>
            <a:off x="457200" y="274638"/>
            <a:ext cx="8229600" cy="868362"/>
          </a:xfrm>
          <a:noFill/>
          <a:ln/>
        </p:spPr>
        <p:txBody>
          <a:bodyPr/>
          <a:lstStyle/>
          <a:p>
            <a:r>
              <a:rPr lang="en-US" altLang="en-US" dirty="0">
                <a:solidFill>
                  <a:srgbClr val="0070C0"/>
                </a:solidFill>
              </a:rPr>
              <a:t>Temporary Measures, cont’d</a:t>
            </a:r>
          </a:p>
        </p:txBody>
      </p:sp>
      <p:sp>
        <p:nvSpPr>
          <p:cNvPr id="2187" name="Rectangle 139">
            <a:extLst>
              <a:ext uri="{FF2B5EF4-FFF2-40B4-BE49-F238E27FC236}">
                <a16:creationId xmlns:a16="http://schemas.microsoft.com/office/drawing/2014/main" id="{527A1775-C44B-45D2-961C-692EF03B78F9}"/>
              </a:ext>
            </a:extLst>
          </p:cNvPr>
          <p:cNvSpPr>
            <a:spLocks noGrp="1" noChangeArrowheads="1"/>
          </p:cNvSpPr>
          <p:nvPr>
            <p:ph type="body" idx="4294967295"/>
          </p:nvPr>
        </p:nvSpPr>
        <p:spPr>
          <a:xfrm>
            <a:off x="251520" y="1391275"/>
            <a:ext cx="4228593" cy="4754563"/>
          </a:xfrm>
          <a:noFill/>
          <a:ln/>
        </p:spPr>
        <p:txBody>
          <a:bodyPr/>
          <a:lstStyle/>
          <a:p>
            <a:pPr marL="0" indent="0">
              <a:buNone/>
            </a:pPr>
            <a:r>
              <a:rPr lang="en-US" altLang="en-US" sz="2000" b="1" u="sng" dirty="0">
                <a:solidFill>
                  <a:srgbClr val="C00000"/>
                </a:solidFill>
              </a:rPr>
              <a:t>Pastoral Direction</a:t>
            </a:r>
          </a:p>
          <a:p>
            <a:pPr>
              <a:spcBef>
                <a:spcPts val="0"/>
              </a:spcBef>
            </a:pPr>
            <a:r>
              <a:rPr lang="en-US" altLang="en-US" sz="2000" dirty="0"/>
              <a:t>Issued by Bishop in capacity as “pastor, teacher, overseer”; Directed to matter that concerns Doctrine, Discipline or Worship of the Church or the manner of life and behavior of the Clergy person</a:t>
            </a:r>
          </a:p>
          <a:p>
            <a:pPr>
              <a:spcBef>
                <a:spcPts val="0"/>
              </a:spcBef>
            </a:pPr>
            <a:endParaRPr lang="en-US" altLang="en-US" sz="2000" dirty="0"/>
          </a:p>
          <a:p>
            <a:pPr>
              <a:spcBef>
                <a:spcPts val="0"/>
              </a:spcBef>
            </a:pPr>
            <a:r>
              <a:rPr lang="en-US" altLang="en-US" sz="2000" dirty="0"/>
              <a:t>Bishop may modify</a:t>
            </a:r>
          </a:p>
          <a:p>
            <a:pPr>
              <a:spcBef>
                <a:spcPts val="0"/>
              </a:spcBef>
            </a:pPr>
            <a:endParaRPr lang="en-US" altLang="en-US" sz="2000" dirty="0"/>
          </a:p>
          <a:p>
            <a:pPr>
              <a:spcBef>
                <a:spcPts val="0"/>
              </a:spcBef>
            </a:pPr>
            <a:r>
              <a:rPr lang="en-US" altLang="en-US" sz="2000" dirty="0"/>
              <a:t>Discretion to disclose as pastorally necessary</a:t>
            </a:r>
          </a:p>
          <a:p>
            <a:pPr>
              <a:spcBef>
                <a:spcPts val="0"/>
              </a:spcBef>
            </a:pPr>
            <a:endParaRPr lang="en-US" altLang="en-US" sz="2000" dirty="0"/>
          </a:p>
          <a:p>
            <a:pPr>
              <a:spcBef>
                <a:spcPts val="0"/>
              </a:spcBef>
            </a:pPr>
            <a:r>
              <a:rPr lang="en-US" altLang="en-US" sz="2000" dirty="0"/>
              <a:t>No appeal</a:t>
            </a:r>
          </a:p>
        </p:txBody>
      </p:sp>
      <p:sp>
        <p:nvSpPr>
          <p:cNvPr id="7" name="Rectangle 139">
            <a:extLst>
              <a:ext uri="{FF2B5EF4-FFF2-40B4-BE49-F238E27FC236}">
                <a16:creationId xmlns:a16="http://schemas.microsoft.com/office/drawing/2014/main" id="{39943140-75D8-43F3-994B-385D92B9BE3B}"/>
              </a:ext>
            </a:extLst>
          </p:cNvPr>
          <p:cNvSpPr txBox="1">
            <a:spLocks noChangeArrowheads="1"/>
          </p:cNvSpPr>
          <p:nvPr/>
        </p:nvSpPr>
        <p:spPr bwMode="auto">
          <a:xfrm>
            <a:off x="4480113" y="1386812"/>
            <a:ext cx="4412367" cy="4994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10000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SzPct val="10000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SzPct val="10000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SzPct val="100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Tx/>
              <a:buNone/>
            </a:pPr>
            <a:r>
              <a:rPr lang="en-US" altLang="en-US" sz="2000" b="1" u="sng" dirty="0">
                <a:solidFill>
                  <a:srgbClr val="C00000"/>
                </a:solidFill>
              </a:rPr>
              <a:t>Restriction/Admin Leave</a:t>
            </a:r>
          </a:p>
          <a:p>
            <a:pPr>
              <a:spcBef>
                <a:spcPts val="0"/>
              </a:spcBef>
            </a:pPr>
            <a:r>
              <a:rPr lang="en-US" altLang="en-US" sz="2000" dirty="0"/>
              <a:t>Issued when Bishop determines clergy person may have committed an Offense OR good order, welfare, or safety are threatened</a:t>
            </a:r>
          </a:p>
          <a:p>
            <a:pPr>
              <a:spcBef>
                <a:spcPts val="0"/>
              </a:spcBef>
            </a:pPr>
            <a:endParaRPr lang="en-US" altLang="en-US" sz="2000" dirty="0"/>
          </a:p>
          <a:p>
            <a:pPr>
              <a:spcBef>
                <a:spcPts val="0"/>
              </a:spcBef>
            </a:pPr>
            <a:endParaRPr lang="en-US" altLang="en-US" sz="2000" dirty="0"/>
          </a:p>
          <a:p>
            <a:pPr>
              <a:spcBef>
                <a:spcPts val="0"/>
              </a:spcBef>
            </a:pPr>
            <a:endParaRPr lang="en-US" altLang="en-US" sz="2000" dirty="0"/>
          </a:p>
          <a:p>
            <a:pPr>
              <a:spcBef>
                <a:spcPts val="0"/>
              </a:spcBef>
            </a:pPr>
            <a:r>
              <a:rPr lang="en-US" altLang="en-US" sz="2000" dirty="0"/>
              <a:t>Bishop may modify</a:t>
            </a:r>
          </a:p>
          <a:p>
            <a:pPr>
              <a:spcBef>
                <a:spcPts val="0"/>
              </a:spcBef>
            </a:pPr>
            <a:endParaRPr lang="en-US" altLang="en-US" sz="2000" dirty="0"/>
          </a:p>
          <a:p>
            <a:pPr>
              <a:spcBef>
                <a:spcPts val="0"/>
              </a:spcBef>
            </a:pPr>
            <a:r>
              <a:rPr lang="en-US" altLang="en-US" sz="2000" dirty="0"/>
              <a:t>Discretion to disclose as pastorally necessary</a:t>
            </a:r>
          </a:p>
          <a:p>
            <a:pPr>
              <a:spcBef>
                <a:spcPts val="0"/>
              </a:spcBef>
            </a:pPr>
            <a:endParaRPr lang="en-US" altLang="en-US" sz="2000" dirty="0"/>
          </a:p>
          <a:p>
            <a:pPr>
              <a:spcBef>
                <a:spcPts val="0"/>
              </a:spcBef>
            </a:pPr>
            <a:r>
              <a:rPr lang="en-US" altLang="en-US" sz="2000" dirty="0"/>
              <a:t>Appeal to Conference or Hearing Panel</a:t>
            </a:r>
          </a:p>
          <a:p>
            <a:endParaRPr lang="en-US" altLang="en-US" sz="2000" dirty="0"/>
          </a:p>
          <a:p>
            <a:pPr marL="0" indent="0">
              <a:buFontTx/>
              <a:buNone/>
            </a:pPr>
            <a:endParaRPr lang="en-US" altLang="en-US" sz="2000" dirty="0"/>
          </a:p>
        </p:txBody>
      </p:sp>
    </p:spTree>
    <p:extLst>
      <p:ext uri="{BB962C8B-B14F-4D97-AF65-F5344CB8AC3E}">
        <p14:creationId xmlns:p14="http://schemas.microsoft.com/office/powerpoint/2010/main" val="26944325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0" name="Rectangle 142">
            <a:extLst>
              <a:ext uri="{FF2B5EF4-FFF2-40B4-BE49-F238E27FC236}">
                <a16:creationId xmlns:a16="http://schemas.microsoft.com/office/drawing/2014/main" id="{B797A33A-CC5F-4E2F-AFCB-E1AF1CB6C7DD}"/>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03634103-26BA-48D0-8E8B-0A5DAFDB056F}" type="slidenum">
              <a:rPr lang="en-US" altLang="en-US" sz="1400"/>
              <a:pPr algn="r">
                <a:spcBef>
                  <a:spcPct val="0"/>
                </a:spcBef>
                <a:buFontTx/>
                <a:buNone/>
              </a:pPr>
              <a:t>28</a:t>
            </a:fld>
            <a:endParaRPr lang="en-US" altLang="en-US" sz="1400" dirty="0"/>
          </a:p>
        </p:txBody>
      </p:sp>
      <p:sp>
        <p:nvSpPr>
          <p:cNvPr id="2191" name="Rectangle 143">
            <a:extLst>
              <a:ext uri="{FF2B5EF4-FFF2-40B4-BE49-F238E27FC236}">
                <a16:creationId xmlns:a16="http://schemas.microsoft.com/office/drawing/2014/main" id="{987530CF-A0E8-4CCA-8A3E-2F354B261D55}"/>
              </a:ext>
            </a:extLst>
          </p:cNvPr>
          <p:cNvSpPr>
            <a:spLocks noGrp="1" noChangeArrowheads="1"/>
          </p:cNvSpPr>
          <p:nvPr>
            <p:ph type="title" idx="4294967295"/>
          </p:nvPr>
        </p:nvSpPr>
        <p:spPr>
          <a:noFill/>
          <a:ln/>
        </p:spPr>
        <p:txBody>
          <a:bodyPr/>
          <a:lstStyle/>
          <a:p>
            <a:r>
              <a:rPr lang="en-US" altLang="en-US" dirty="0">
                <a:solidFill>
                  <a:srgbClr val="0070C0"/>
                </a:solidFill>
              </a:rPr>
              <a:t>Pastoral Response</a:t>
            </a:r>
          </a:p>
        </p:txBody>
      </p:sp>
      <p:sp>
        <p:nvSpPr>
          <p:cNvPr id="2192" name="Rectangle 144">
            <a:extLst>
              <a:ext uri="{FF2B5EF4-FFF2-40B4-BE49-F238E27FC236}">
                <a16:creationId xmlns:a16="http://schemas.microsoft.com/office/drawing/2014/main" id="{710A05D6-64CD-450F-AFCB-F238DC0F6781}"/>
              </a:ext>
            </a:extLst>
          </p:cNvPr>
          <p:cNvSpPr>
            <a:spLocks noGrp="1" noChangeArrowheads="1"/>
          </p:cNvSpPr>
          <p:nvPr>
            <p:ph type="body" idx="4294967295"/>
          </p:nvPr>
        </p:nvSpPr>
        <p:spPr>
          <a:noFill/>
          <a:ln/>
        </p:spPr>
        <p:txBody>
          <a:bodyPr/>
          <a:lstStyle/>
          <a:p>
            <a:r>
              <a:rPr lang="en-US" altLang="en-US" sz="2800" dirty="0"/>
              <a:t>In every instance, </a:t>
            </a:r>
            <a:r>
              <a:rPr lang="en-US" altLang="en-US" sz="2800" dirty="0">
                <a:solidFill>
                  <a:srgbClr val="0070C0"/>
                </a:solidFill>
              </a:rPr>
              <a:t>Bishop</a:t>
            </a:r>
            <a:r>
              <a:rPr lang="en-US" altLang="en-US" sz="2800" dirty="0"/>
              <a:t> is responsible for providing “</a:t>
            </a:r>
            <a:r>
              <a:rPr lang="en-US" altLang="en-US" sz="2800" dirty="0">
                <a:solidFill>
                  <a:srgbClr val="0070C0"/>
                </a:solidFill>
              </a:rPr>
              <a:t>appropriate pastoral response</a:t>
            </a:r>
            <a:r>
              <a:rPr lang="en-US" altLang="en-US" sz="2800" dirty="0"/>
              <a:t>.”</a:t>
            </a:r>
          </a:p>
          <a:p>
            <a:pPr lvl="1"/>
            <a:endParaRPr lang="en-US" altLang="en-US" sz="2400" dirty="0"/>
          </a:p>
          <a:p>
            <a:pPr lvl="1"/>
            <a:r>
              <a:rPr lang="en-US" altLang="en-US" sz="2400" dirty="0"/>
              <a:t>Should “embody respect, care, and concern for affected persons and Communities.”</a:t>
            </a:r>
          </a:p>
          <a:p>
            <a:pPr lvl="1"/>
            <a:endParaRPr lang="en-US" altLang="en-US" sz="2400" dirty="0"/>
          </a:p>
          <a:p>
            <a:pPr lvl="1"/>
            <a:r>
              <a:rPr lang="en-US" altLang="en-US" sz="2400" dirty="0"/>
              <a:t>Should be considered for Complainant, Respondent, Injured Persons, their families, affected Community, witnesses, and the Disciplinary Board.  </a:t>
            </a:r>
            <a:r>
              <a:rPr lang="en-US" altLang="en-US" sz="2400" i="1" dirty="0"/>
              <a:t>(Canon IV.8)</a:t>
            </a:r>
            <a:endParaRPr lang="en-US" altLang="en-US"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5" name="Rectangle 147">
            <a:extLst>
              <a:ext uri="{FF2B5EF4-FFF2-40B4-BE49-F238E27FC236}">
                <a16:creationId xmlns:a16="http://schemas.microsoft.com/office/drawing/2014/main" id="{7A181A4B-16E2-4D94-B73E-25BD28860210}"/>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D5161530-2A50-4EAE-B65F-C61EACE0751C}" type="slidenum">
              <a:rPr lang="en-US" altLang="en-US" sz="1400"/>
              <a:pPr algn="r">
                <a:spcBef>
                  <a:spcPct val="0"/>
                </a:spcBef>
                <a:buFontTx/>
                <a:buNone/>
              </a:pPr>
              <a:t>29</a:t>
            </a:fld>
            <a:endParaRPr lang="en-US" altLang="en-US" sz="1400" dirty="0"/>
          </a:p>
        </p:txBody>
      </p:sp>
      <p:sp>
        <p:nvSpPr>
          <p:cNvPr id="2196" name="Rectangle 148">
            <a:extLst>
              <a:ext uri="{FF2B5EF4-FFF2-40B4-BE49-F238E27FC236}">
                <a16:creationId xmlns:a16="http://schemas.microsoft.com/office/drawing/2014/main" id="{76EB8370-DF69-43F2-968F-82567E5101FE}"/>
              </a:ext>
            </a:extLst>
          </p:cNvPr>
          <p:cNvSpPr>
            <a:spLocks noGrp="1" noChangeArrowheads="1"/>
          </p:cNvSpPr>
          <p:nvPr>
            <p:ph type="title" idx="4294967295"/>
          </p:nvPr>
        </p:nvSpPr>
        <p:spPr>
          <a:noFill/>
          <a:ln/>
        </p:spPr>
        <p:txBody>
          <a:bodyPr/>
          <a:lstStyle/>
          <a:p>
            <a:r>
              <a:rPr lang="en-US" altLang="en-US" dirty="0">
                <a:solidFill>
                  <a:srgbClr val="0070C0"/>
                </a:solidFill>
              </a:rPr>
              <a:t>Complainant</a:t>
            </a:r>
          </a:p>
        </p:txBody>
      </p:sp>
      <p:sp>
        <p:nvSpPr>
          <p:cNvPr id="2197" name="Rectangle 149">
            <a:extLst>
              <a:ext uri="{FF2B5EF4-FFF2-40B4-BE49-F238E27FC236}">
                <a16:creationId xmlns:a16="http://schemas.microsoft.com/office/drawing/2014/main" id="{6AC8A4DA-5981-4231-B0D5-A371EBE7961E}"/>
              </a:ext>
            </a:extLst>
          </p:cNvPr>
          <p:cNvSpPr>
            <a:spLocks noGrp="1" noChangeArrowheads="1"/>
          </p:cNvSpPr>
          <p:nvPr>
            <p:ph type="body" idx="4294967295"/>
          </p:nvPr>
        </p:nvSpPr>
        <p:spPr>
          <a:noFill/>
          <a:ln/>
        </p:spPr>
        <p:txBody>
          <a:bodyPr/>
          <a:lstStyle/>
          <a:p>
            <a:pPr>
              <a:lnSpc>
                <a:spcPct val="90000"/>
              </a:lnSpc>
            </a:pPr>
            <a:r>
              <a:rPr lang="en-US" altLang="en-US" sz="2400" dirty="0"/>
              <a:t>So: Who is the </a:t>
            </a:r>
            <a:r>
              <a:rPr lang="en-US" altLang="en-US" sz="2400" b="1" u="sng" dirty="0"/>
              <a:t>Complainant</a:t>
            </a:r>
            <a:r>
              <a:rPr lang="en-US" altLang="en-US" sz="2400" dirty="0"/>
              <a:t>?</a:t>
            </a:r>
          </a:p>
          <a:p>
            <a:pPr>
              <a:lnSpc>
                <a:spcPct val="90000"/>
              </a:lnSpc>
              <a:buFontTx/>
              <a:buNone/>
            </a:pPr>
            <a:endParaRPr lang="en-US" altLang="en-US" sz="2400" dirty="0"/>
          </a:p>
          <a:p>
            <a:pPr lvl="1">
              <a:lnSpc>
                <a:spcPct val="90000"/>
              </a:lnSpc>
            </a:pPr>
            <a:r>
              <a:rPr lang="en-US" altLang="en-US" sz="2400" dirty="0"/>
              <a:t>Any person from whom the </a:t>
            </a:r>
            <a:r>
              <a:rPr lang="en-US" altLang="en-US" sz="2400" b="1" dirty="0"/>
              <a:t>Intake Officer </a:t>
            </a:r>
            <a:r>
              <a:rPr lang="en-US" altLang="en-US" sz="2400" dirty="0"/>
              <a:t>receives “information” about an Offense </a:t>
            </a:r>
          </a:p>
          <a:p>
            <a:pPr lvl="1">
              <a:lnSpc>
                <a:spcPct val="90000"/>
              </a:lnSpc>
              <a:buFontTx/>
              <a:buNone/>
            </a:pPr>
            <a:endParaRPr lang="en-US" altLang="en-US" sz="2400" dirty="0"/>
          </a:p>
          <a:p>
            <a:pPr lvl="1">
              <a:lnSpc>
                <a:spcPct val="90000"/>
              </a:lnSpc>
            </a:pPr>
            <a:r>
              <a:rPr lang="en-US" altLang="en-US" sz="2400" dirty="0"/>
              <a:t>Any “Injured Person” </a:t>
            </a:r>
          </a:p>
          <a:p>
            <a:pPr lvl="1">
              <a:lnSpc>
                <a:spcPct val="90000"/>
              </a:lnSpc>
            </a:pPr>
            <a:endParaRPr lang="en-US" altLang="en-US" sz="2400" dirty="0"/>
          </a:p>
          <a:p>
            <a:pPr lvl="1">
              <a:lnSpc>
                <a:spcPct val="90000"/>
              </a:lnSpc>
            </a:pPr>
            <a:r>
              <a:rPr lang="en-US" altLang="en-US" sz="2400" dirty="0"/>
              <a:t>Who AGREES to be designated as a “Complainant” by the </a:t>
            </a:r>
            <a:r>
              <a:rPr lang="en-US" altLang="en-US" sz="2400" b="1" dirty="0"/>
              <a:t>Intake Officer</a:t>
            </a:r>
            <a:r>
              <a:rPr lang="en-US" altLang="en-US" sz="2400" dirty="0"/>
              <a:t>. </a:t>
            </a:r>
            <a:r>
              <a:rPr lang="en-US" altLang="en-US" sz="2400" i="1" dirty="0"/>
              <a:t>(Canon IV.2)</a:t>
            </a:r>
          </a:p>
          <a:p>
            <a:pPr lvl="1">
              <a:lnSpc>
                <a:spcPct val="90000"/>
              </a:lnSpc>
            </a:pPr>
            <a:endParaRPr lang="en-US" altLang="en-US" sz="2400" dirty="0"/>
          </a:p>
          <a:p>
            <a:pPr lvl="1">
              <a:lnSpc>
                <a:spcPct val="90000"/>
              </a:lnSpc>
            </a:pPr>
            <a:r>
              <a:rPr lang="en-US" altLang="en-US" sz="2400" dirty="0"/>
              <a:t>NOTE: </a:t>
            </a:r>
            <a:r>
              <a:rPr lang="en-US" altLang="en-US" sz="2400" i="1" dirty="0"/>
              <a:t>Not every matter has a Complainant.</a:t>
            </a:r>
          </a:p>
          <a:p>
            <a:pPr>
              <a:lnSpc>
                <a:spcPct val="90000"/>
              </a:lnSpc>
            </a:pPr>
            <a:endParaRPr lang="en-US" altLang="en-US" sz="2400" b="1" u="sn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Rectangle 12">
            <a:extLst>
              <a:ext uri="{FF2B5EF4-FFF2-40B4-BE49-F238E27FC236}">
                <a16:creationId xmlns:a16="http://schemas.microsoft.com/office/drawing/2014/main" id="{2B89766D-3E13-4CCC-928A-A1FF892451DD}"/>
              </a:ext>
            </a:extLst>
          </p:cNvPr>
          <p:cNvSpPr>
            <a:spLocks noGrp="1"/>
          </p:cNvSpPr>
          <p:nvPr>
            <p:ph type="title" idx="4294967295"/>
          </p:nvPr>
        </p:nvSpPr>
        <p:spPr>
          <a:noFill/>
          <a:ln/>
        </p:spPr>
        <p:txBody>
          <a:bodyPr/>
          <a:lstStyle/>
          <a:p>
            <a:r>
              <a:rPr lang="en-US" altLang="en-US" dirty="0">
                <a:solidFill>
                  <a:srgbClr val="0070C0"/>
                </a:solidFill>
              </a:rPr>
              <a:t>What Title IV is,</a:t>
            </a:r>
            <a:br>
              <a:rPr lang="en-US" altLang="en-US" dirty="0">
                <a:solidFill>
                  <a:srgbClr val="0070C0"/>
                </a:solidFill>
              </a:rPr>
            </a:br>
            <a:r>
              <a:rPr lang="en-US" altLang="en-US" i="1" dirty="0">
                <a:solidFill>
                  <a:srgbClr val="C00000"/>
                </a:solidFill>
              </a:rPr>
              <a:t>and What It is Not</a:t>
            </a:r>
          </a:p>
        </p:txBody>
      </p:sp>
      <p:sp>
        <p:nvSpPr>
          <p:cNvPr id="2061" name="Rectangle 13">
            <a:extLst>
              <a:ext uri="{FF2B5EF4-FFF2-40B4-BE49-F238E27FC236}">
                <a16:creationId xmlns:a16="http://schemas.microsoft.com/office/drawing/2014/main" id="{A857FA0C-164F-4EA7-B30A-51E262554273}"/>
              </a:ext>
            </a:extLst>
          </p:cNvPr>
          <p:cNvSpPr>
            <a:spLocks noGrp="1"/>
          </p:cNvSpPr>
          <p:nvPr>
            <p:ph idx="4294967295"/>
          </p:nvPr>
        </p:nvSpPr>
        <p:spPr>
          <a:xfrm>
            <a:off x="457200" y="1600200"/>
            <a:ext cx="8229600" cy="4800600"/>
          </a:xfrm>
          <a:ln/>
        </p:spPr>
        <p:txBody>
          <a:bodyPr/>
          <a:lstStyle/>
          <a:p>
            <a:pPr marL="0" indent="0">
              <a:buFontTx/>
              <a:buNone/>
            </a:pPr>
            <a:r>
              <a:rPr lang="en-US" altLang="en-US" sz="2200" b="1" dirty="0">
                <a:solidFill>
                  <a:srgbClr val="0070C0"/>
                </a:solidFill>
              </a:rPr>
              <a:t>Title IV is:</a:t>
            </a:r>
          </a:p>
          <a:p>
            <a:pPr marL="0" indent="0"/>
            <a:r>
              <a:rPr lang="en-US" altLang="en-US" sz="2200" dirty="0"/>
              <a:t>a discernment process</a:t>
            </a:r>
          </a:p>
          <a:p>
            <a:pPr marL="0" indent="0"/>
            <a:r>
              <a:rPr lang="en-US" altLang="en-US" sz="2200" dirty="0"/>
              <a:t>designed to help the Body of Christ (The Episcopal Church branch of the Jesus Movement)</a:t>
            </a:r>
          </a:p>
          <a:p>
            <a:pPr marL="0" indent="0"/>
            <a:r>
              <a:rPr lang="en-US" altLang="en-US" sz="2200" dirty="0"/>
              <a:t>address misconduct and violations of professional boundaries</a:t>
            </a:r>
          </a:p>
          <a:p>
            <a:pPr marL="0" indent="0"/>
            <a:r>
              <a:rPr lang="en-US" altLang="en-US" sz="2200" dirty="0"/>
              <a:t>by members of the clergy</a:t>
            </a:r>
          </a:p>
          <a:p>
            <a:pPr marL="0" indent="0"/>
            <a:endParaRPr lang="en-US" altLang="en-US" sz="2200" dirty="0"/>
          </a:p>
          <a:p>
            <a:pPr marL="0" indent="0">
              <a:buFontTx/>
              <a:buNone/>
            </a:pPr>
            <a:r>
              <a:rPr lang="en-US" altLang="en-US" sz="2200" b="1" dirty="0">
                <a:solidFill>
                  <a:srgbClr val="C00000"/>
                </a:solidFill>
              </a:rPr>
              <a:t>Title IV is not:</a:t>
            </a:r>
            <a:endParaRPr lang="en-US" altLang="en-US" sz="2200" dirty="0">
              <a:solidFill>
                <a:srgbClr val="C00000"/>
              </a:solidFill>
            </a:endParaRPr>
          </a:p>
          <a:p>
            <a:pPr marL="0" indent="0"/>
            <a:r>
              <a:rPr lang="en-US" altLang="en-US" sz="2200" dirty="0"/>
              <a:t>a military tribunal</a:t>
            </a:r>
          </a:p>
          <a:p>
            <a:pPr marL="0" indent="0"/>
            <a:r>
              <a:rPr lang="en-US" altLang="en-US" sz="2200" dirty="0"/>
              <a:t>a civil or criminal court</a:t>
            </a:r>
          </a:p>
          <a:p>
            <a:pPr marL="0" indent="0">
              <a:buFontTx/>
              <a:buNone/>
            </a:pPr>
            <a:endParaRPr lang="en-US" altLang="en-US" sz="2200" dirty="0"/>
          </a:p>
          <a:p>
            <a:pPr marL="0" indent="0" algn="r">
              <a:buFontTx/>
              <a:buNone/>
            </a:pPr>
            <a:r>
              <a:rPr lang="en-US" altLang="en-US" sz="2200" i="1" dirty="0"/>
              <a:t>(this slide courtesy of the Rev. Mally Lloyd)</a:t>
            </a:r>
            <a:endParaRPr lang="en-US" altLang="en-US" sz="2200" dirty="0"/>
          </a:p>
          <a:p>
            <a:pPr marL="457200" lvl="1" indent="0">
              <a:buFontTx/>
              <a:buNone/>
            </a:pPr>
            <a:endParaRPr lang="en-US" altLang="en-US" sz="2200" dirty="0"/>
          </a:p>
        </p:txBody>
      </p:sp>
      <p:sp>
        <p:nvSpPr>
          <p:cNvPr id="2062" name="Rectangle 14">
            <a:extLst>
              <a:ext uri="{FF2B5EF4-FFF2-40B4-BE49-F238E27FC236}">
                <a16:creationId xmlns:a16="http://schemas.microsoft.com/office/drawing/2014/main" id="{0801B8DC-9DDB-46AD-A36B-D1DC7361A4BC}"/>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6DC6A0C9-59ED-4991-9B2E-23C7EA4F2103}" type="slidenum">
              <a:rPr lang="en-US" altLang="en-US" sz="1400"/>
              <a:pPr algn="r">
                <a:spcBef>
                  <a:spcPct val="0"/>
                </a:spcBef>
                <a:buFontTx/>
                <a:buNone/>
              </a:pPr>
              <a:t>3</a:t>
            </a:fld>
            <a:endParaRPr lang="en-US" altLang="en-US" sz="1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0" name="Rectangle 152">
            <a:extLst>
              <a:ext uri="{FF2B5EF4-FFF2-40B4-BE49-F238E27FC236}">
                <a16:creationId xmlns:a16="http://schemas.microsoft.com/office/drawing/2014/main" id="{1CD0AB05-01EB-4F9C-9F44-5CEF2F4287DB}"/>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59C264BE-315C-4524-8034-23D8A2A4972A}" type="slidenum">
              <a:rPr lang="en-US" altLang="en-US" sz="1400"/>
              <a:pPr algn="r">
                <a:spcBef>
                  <a:spcPct val="0"/>
                </a:spcBef>
                <a:buFontTx/>
                <a:buNone/>
              </a:pPr>
              <a:t>30</a:t>
            </a:fld>
            <a:endParaRPr lang="en-US" altLang="en-US" sz="1400" dirty="0"/>
          </a:p>
        </p:txBody>
      </p:sp>
      <p:sp>
        <p:nvSpPr>
          <p:cNvPr id="2201" name="Rectangle 153">
            <a:extLst>
              <a:ext uri="{FF2B5EF4-FFF2-40B4-BE49-F238E27FC236}">
                <a16:creationId xmlns:a16="http://schemas.microsoft.com/office/drawing/2014/main" id="{C8D61A60-0D34-45C0-A304-4E2FC7770CC6}"/>
              </a:ext>
            </a:extLst>
          </p:cNvPr>
          <p:cNvSpPr>
            <a:spLocks noGrp="1" noChangeArrowheads="1"/>
          </p:cNvSpPr>
          <p:nvPr>
            <p:ph type="title" idx="4294967295"/>
          </p:nvPr>
        </p:nvSpPr>
        <p:spPr>
          <a:noFill/>
          <a:ln/>
        </p:spPr>
        <p:txBody>
          <a:bodyPr/>
          <a:lstStyle/>
          <a:p>
            <a:r>
              <a:rPr lang="en-US" altLang="en-US" sz="3800" dirty="0">
                <a:solidFill>
                  <a:srgbClr val="0070C0"/>
                </a:solidFill>
              </a:rPr>
              <a:t>Appealing Intake Officer’s Dismissal</a:t>
            </a:r>
          </a:p>
        </p:txBody>
      </p:sp>
      <p:sp>
        <p:nvSpPr>
          <p:cNvPr id="2202" name="Rectangle 154">
            <a:extLst>
              <a:ext uri="{FF2B5EF4-FFF2-40B4-BE49-F238E27FC236}">
                <a16:creationId xmlns:a16="http://schemas.microsoft.com/office/drawing/2014/main" id="{548C07DC-E543-4361-981B-0CB96CFB8F23}"/>
              </a:ext>
            </a:extLst>
          </p:cNvPr>
          <p:cNvSpPr>
            <a:spLocks noGrp="1" noChangeArrowheads="1"/>
          </p:cNvSpPr>
          <p:nvPr>
            <p:ph type="body" idx="4294967295"/>
          </p:nvPr>
        </p:nvSpPr>
        <p:spPr>
          <a:xfrm>
            <a:off x="457200" y="1600200"/>
            <a:ext cx="8229600" cy="2057400"/>
          </a:xfrm>
          <a:noFill/>
          <a:ln/>
        </p:spPr>
        <p:txBody>
          <a:bodyPr/>
          <a:lstStyle/>
          <a:p>
            <a:pPr>
              <a:lnSpc>
                <a:spcPct val="90000"/>
              </a:lnSpc>
            </a:pPr>
            <a:r>
              <a:rPr lang="en-US" altLang="en-US" sz="2400" b="1" dirty="0"/>
              <a:t>Complainant</a:t>
            </a:r>
            <a:r>
              <a:rPr lang="en-US" altLang="en-US" sz="2400" dirty="0"/>
              <a:t> can appeal dismissal to </a:t>
            </a:r>
            <a:r>
              <a:rPr lang="en-US" altLang="en-US" sz="2400" b="1" dirty="0"/>
              <a:t>President of Disciplinary Board</a:t>
            </a:r>
            <a:endParaRPr lang="en-US" altLang="en-US" sz="2400" dirty="0"/>
          </a:p>
          <a:p>
            <a:pPr lvl="1">
              <a:lnSpc>
                <a:spcPct val="90000"/>
              </a:lnSpc>
            </a:pPr>
            <a:r>
              <a:rPr lang="en-US" altLang="en-US" sz="2400" dirty="0"/>
              <a:t>Within 30 days</a:t>
            </a:r>
          </a:p>
          <a:p>
            <a:pPr lvl="1">
              <a:lnSpc>
                <a:spcPct val="90000"/>
              </a:lnSpc>
            </a:pPr>
            <a:r>
              <a:rPr lang="en-US" altLang="en-US" sz="2400" dirty="0"/>
              <a:t>Bishop must appoint an Advisor to help a Complainant who wishes to appeal  </a:t>
            </a:r>
            <a:r>
              <a:rPr lang="en-US" altLang="en-US" sz="2400" i="1" dirty="0"/>
              <a:t>(Canon IV.6.5)</a:t>
            </a:r>
            <a:r>
              <a:rPr lang="en-US" altLang="en-US" sz="2400" dirty="0"/>
              <a:t>  </a:t>
            </a:r>
          </a:p>
        </p:txBody>
      </p:sp>
      <p:sp>
        <p:nvSpPr>
          <p:cNvPr id="2203" name="Rectangle 155">
            <a:extLst>
              <a:ext uri="{FF2B5EF4-FFF2-40B4-BE49-F238E27FC236}">
                <a16:creationId xmlns:a16="http://schemas.microsoft.com/office/drawing/2014/main" id="{8F202570-90A3-40ED-884B-5C51B5278671}"/>
              </a:ext>
            </a:extLst>
          </p:cNvPr>
          <p:cNvSpPr>
            <a:spLocks noChangeArrowheads="1"/>
          </p:cNvSpPr>
          <p:nvPr/>
        </p:nvSpPr>
        <p:spPr bwMode="auto">
          <a:xfrm>
            <a:off x="609600" y="3886200"/>
            <a:ext cx="82296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r>
              <a:rPr lang="en-US" altLang="en-US" sz="2400" b="1" dirty="0"/>
              <a:t>President of Disciplinary Board</a:t>
            </a:r>
            <a:r>
              <a:rPr lang="en-US" altLang="en-US" sz="2400" dirty="0"/>
              <a:t> can </a:t>
            </a:r>
          </a:p>
          <a:p>
            <a:pPr lvl="1"/>
            <a:r>
              <a:rPr lang="en-US" altLang="en-US" sz="2400" dirty="0"/>
              <a:t>Affirm dismissal = </a:t>
            </a:r>
            <a:r>
              <a:rPr lang="en-US" altLang="en-US" sz="2400" b="1" i="1" dirty="0"/>
              <a:t>Matter is finished.</a:t>
            </a:r>
            <a:endParaRPr lang="en-US" altLang="en-US" sz="2400" dirty="0"/>
          </a:p>
          <a:p>
            <a:pPr lvl="1"/>
            <a:r>
              <a:rPr lang="en-US" altLang="en-US" sz="2400" dirty="0"/>
              <a:t>Overrule dismissal and send to </a:t>
            </a:r>
            <a:r>
              <a:rPr lang="en-US" altLang="en-US" sz="2400" b="1" dirty="0"/>
              <a:t>Reference Panel</a:t>
            </a:r>
            <a:r>
              <a:rPr lang="en-US" altLang="en-US" sz="2400" dirty="0"/>
              <a:t>.  </a:t>
            </a:r>
            <a:r>
              <a:rPr lang="en-US" altLang="en-US" sz="2400" i="1" dirty="0"/>
              <a:t>(Canon IV.6.6) </a:t>
            </a:r>
            <a:r>
              <a:rPr lang="en-US" altLang="en-US" sz="2400" b="1" dirty="0">
                <a:sym typeface="Wingdings" panose="05000000000000000000" pitchFamily="2" charset="2"/>
              </a:rPr>
              <a:t></a:t>
            </a:r>
          </a:p>
          <a:p>
            <a:pPr lvl="1">
              <a:buFontTx/>
              <a:buNone/>
            </a:pPr>
            <a:endParaRPr lang="en-US" alt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6" name="Rectangle 158">
            <a:extLst>
              <a:ext uri="{FF2B5EF4-FFF2-40B4-BE49-F238E27FC236}">
                <a16:creationId xmlns:a16="http://schemas.microsoft.com/office/drawing/2014/main" id="{0091E0C9-FF0E-49F1-983E-5585B300AF3A}"/>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72D89C1C-9B18-43AB-9A55-759C0582A603}" type="slidenum">
              <a:rPr lang="en-US" altLang="en-US" sz="1400"/>
              <a:pPr algn="r">
                <a:spcBef>
                  <a:spcPct val="0"/>
                </a:spcBef>
                <a:buFontTx/>
                <a:buNone/>
              </a:pPr>
              <a:t>31</a:t>
            </a:fld>
            <a:endParaRPr lang="en-US" altLang="en-US" sz="1400" dirty="0"/>
          </a:p>
        </p:txBody>
      </p:sp>
      <p:sp>
        <p:nvSpPr>
          <p:cNvPr id="2207" name="Rectangle 159">
            <a:extLst>
              <a:ext uri="{FF2B5EF4-FFF2-40B4-BE49-F238E27FC236}">
                <a16:creationId xmlns:a16="http://schemas.microsoft.com/office/drawing/2014/main" id="{387D9A78-3500-417E-B4C8-A06F19AEFBBC}"/>
              </a:ext>
            </a:extLst>
          </p:cNvPr>
          <p:cNvSpPr>
            <a:spLocks noGrp="1" noChangeArrowheads="1"/>
          </p:cNvSpPr>
          <p:nvPr>
            <p:ph type="title" idx="4294967295"/>
          </p:nvPr>
        </p:nvSpPr>
        <p:spPr>
          <a:noFill/>
          <a:ln/>
        </p:spPr>
        <p:txBody>
          <a:bodyPr/>
          <a:lstStyle/>
          <a:p>
            <a:r>
              <a:rPr lang="en-US" altLang="en-US" dirty="0">
                <a:solidFill>
                  <a:srgbClr val="0070C0"/>
                </a:solidFill>
              </a:rPr>
              <a:t>Reference Panel </a:t>
            </a:r>
          </a:p>
        </p:txBody>
      </p:sp>
      <p:sp>
        <p:nvSpPr>
          <p:cNvPr id="2208" name="Rectangle 160">
            <a:extLst>
              <a:ext uri="{FF2B5EF4-FFF2-40B4-BE49-F238E27FC236}">
                <a16:creationId xmlns:a16="http://schemas.microsoft.com/office/drawing/2014/main" id="{5F34C533-6951-4080-AE6D-D90CCED1A229}"/>
              </a:ext>
            </a:extLst>
          </p:cNvPr>
          <p:cNvSpPr>
            <a:spLocks noGrp="1" noChangeArrowheads="1"/>
          </p:cNvSpPr>
          <p:nvPr>
            <p:ph type="body" idx="4294967295"/>
          </p:nvPr>
        </p:nvSpPr>
        <p:spPr>
          <a:noFill/>
          <a:ln/>
        </p:spPr>
        <p:txBody>
          <a:bodyPr/>
          <a:lstStyle/>
          <a:p>
            <a:r>
              <a:rPr lang="en-US" altLang="en-US" sz="2800" dirty="0"/>
              <a:t>Review and discuss Intake Officer’s report</a:t>
            </a:r>
          </a:p>
          <a:p>
            <a:r>
              <a:rPr lang="en-US" altLang="en-US" sz="2800" dirty="0"/>
              <a:t>Options</a:t>
            </a:r>
          </a:p>
          <a:p>
            <a:pPr lvl="1"/>
            <a:r>
              <a:rPr lang="en-US" altLang="en-US" sz="2400" dirty="0"/>
              <a:t>No action other than pastoral response</a:t>
            </a:r>
          </a:p>
          <a:p>
            <a:pPr lvl="1"/>
            <a:r>
              <a:rPr lang="en-US" altLang="en-US" sz="2400" dirty="0"/>
              <a:t>Refer to Conciliation</a:t>
            </a:r>
          </a:p>
          <a:p>
            <a:pPr lvl="1"/>
            <a:r>
              <a:rPr lang="en-US" altLang="en-US" sz="2400" dirty="0"/>
              <a:t>Refer for further investigation</a:t>
            </a:r>
          </a:p>
          <a:p>
            <a:pPr lvl="1"/>
            <a:r>
              <a:rPr lang="en-US" altLang="en-US" sz="2400" dirty="0"/>
              <a:t>Refer to Conference Panel (via Church Attorney)</a:t>
            </a:r>
          </a:p>
          <a:p>
            <a:pPr lvl="1"/>
            <a:r>
              <a:rPr lang="en-US" altLang="en-US" sz="2400" dirty="0"/>
              <a:t>Refer to Hearing Panel (after investigation) (via Church Attorney)</a:t>
            </a:r>
          </a:p>
          <a:p>
            <a:pPr lvl="1"/>
            <a:r>
              <a:rPr lang="en-US" altLang="en-US" sz="2400" dirty="0"/>
              <a:t>Refer to Bishop to seek an Accord</a:t>
            </a:r>
          </a:p>
          <a:p>
            <a:pPr lvl="2"/>
            <a:r>
              <a:rPr lang="en-US" altLang="en-US" sz="2000" i="1" dirty="0"/>
              <a:t>(Canons IV.6.8, IV.11.3) </a:t>
            </a:r>
          </a:p>
          <a:p>
            <a:pPr lvl="1"/>
            <a:endParaRPr lang="en-US" alt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 name="Rectangle 163">
            <a:extLst>
              <a:ext uri="{FF2B5EF4-FFF2-40B4-BE49-F238E27FC236}">
                <a16:creationId xmlns:a16="http://schemas.microsoft.com/office/drawing/2014/main" id="{7BC7A6D7-40AF-471B-BC16-92E16B2AD755}"/>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B519CA85-F9FF-492E-8E9E-152C463A5F52}" type="slidenum">
              <a:rPr lang="en-US" altLang="en-US" sz="1400"/>
              <a:pPr algn="r">
                <a:spcBef>
                  <a:spcPct val="0"/>
                </a:spcBef>
                <a:buFontTx/>
                <a:buNone/>
              </a:pPr>
              <a:t>32</a:t>
            </a:fld>
            <a:endParaRPr lang="en-US" altLang="en-US" sz="1400" dirty="0"/>
          </a:p>
        </p:txBody>
      </p:sp>
      <p:sp>
        <p:nvSpPr>
          <p:cNvPr id="2212" name="Rectangle 164">
            <a:extLst>
              <a:ext uri="{FF2B5EF4-FFF2-40B4-BE49-F238E27FC236}">
                <a16:creationId xmlns:a16="http://schemas.microsoft.com/office/drawing/2014/main" id="{F573E665-265B-4346-92E6-B5F46085ACD3}"/>
              </a:ext>
            </a:extLst>
          </p:cNvPr>
          <p:cNvSpPr>
            <a:spLocks noGrp="1" noChangeArrowheads="1"/>
          </p:cNvSpPr>
          <p:nvPr>
            <p:ph type="title" idx="4294967295"/>
          </p:nvPr>
        </p:nvSpPr>
        <p:spPr>
          <a:noFill/>
          <a:ln/>
        </p:spPr>
        <p:txBody>
          <a:bodyPr/>
          <a:lstStyle/>
          <a:p>
            <a:r>
              <a:rPr lang="en-US" altLang="en-US" sz="3600" dirty="0">
                <a:solidFill>
                  <a:srgbClr val="0070C0"/>
                </a:solidFill>
              </a:rPr>
              <a:t>No action other than pastoral response</a:t>
            </a:r>
          </a:p>
        </p:txBody>
      </p:sp>
      <p:sp>
        <p:nvSpPr>
          <p:cNvPr id="2213" name="Rectangle 165">
            <a:extLst>
              <a:ext uri="{FF2B5EF4-FFF2-40B4-BE49-F238E27FC236}">
                <a16:creationId xmlns:a16="http://schemas.microsoft.com/office/drawing/2014/main" id="{561CF48D-06DD-4261-A1A0-58AA18E2F82E}"/>
              </a:ext>
            </a:extLst>
          </p:cNvPr>
          <p:cNvSpPr>
            <a:spLocks noGrp="1" noChangeArrowheads="1"/>
          </p:cNvSpPr>
          <p:nvPr>
            <p:ph type="body" idx="4294967295"/>
          </p:nvPr>
        </p:nvSpPr>
        <p:spPr>
          <a:noFill/>
          <a:ln/>
        </p:spPr>
        <p:txBody>
          <a:bodyPr/>
          <a:lstStyle/>
          <a:p>
            <a:pPr>
              <a:lnSpc>
                <a:spcPct val="80000"/>
              </a:lnSpc>
            </a:pPr>
            <a:r>
              <a:rPr lang="en-US" altLang="en-US" sz="2400" dirty="0"/>
              <a:t>This is what it sounds like … no formal action taken against the Respondent, and the matter is closed.</a:t>
            </a:r>
          </a:p>
          <a:p>
            <a:pPr marL="0" indent="0">
              <a:lnSpc>
                <a:spcPct val="80000"/>
              </a:lnSpc>
              <a:buNone/>
            </a:pPr>
            <a:endParaRPr lang="en-US" altLang="en-US" sz="2400" dirty="0"/>
          </a:p>
          <a:p>
            <a:pPr>
              <a:lnSpc>
                <a:spcPct val="80000"/>
              </a:lnSpc>
            </a:pPr>
            <a:r>
              <a:rPr lang="en-US" altLang="en-US" sz="2400" dirty="0"/>
              <a:t>But note that some kind of pastoral response is assumed.</a:t>
            </a:r>
          </a:p>
          <a:p>
            <a:pPr>
              <a:lnSpc>
                <a:spcPct val="80000"/>
              </a:lnSpc>
            </a:pPr>
            <a:endParaRPr lang="en-US" altLang="en-US" sz="2400" dirty="0"/>
          </a:p>
          <a:p>
            <a:pPr>
              <a:lnSpc>
                <a:spcPct val="80000"/>
              </a:lnSpc>
            </a:pPr>
            <a:r>
              <a:rPr lang="en-US" altLang="en-US" sz="2400" dirty="0"/>
              <a:t>In practice, there is opportunity here to craft a way forward in a particular situation that aims to meet some or all of the goals of </a:t>
            </a:r>
            <a:r>
              <a:rPr lang="en-US" altLang="en-US" sz="2400" b="1" dirty="0">
                <a:solidFill>
                  <a:srgbClr val="0070C0"/>
                </a:solidFill>
              </a:rPr>
              <a:t>healing, repentance, forgiveness, restitution, justice, amendment of life and reconciliation</a:t>
            </a:r>
            <a:endParaRPr lang="en-US" altLang="en-US"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 name="Rectangle 163">
            <a:extLst>
              <a:ext uri="{FF2B5EF4-FFF2-40B4-BE49-F238E27FC236}">
                <a16:creationId xmlns:a16="http://schemas.microsoft.com/office/drawing/2014/main" id="{7BC7A6D7-40AF-471B-BC16-92E16B2AD755}"/>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B519CA85-F9FF-492E-8E9E-152C463A5F52}" type="slidenum">
              <a:rPr lang="en-US" altLang="en-US" sz="1400"/>
              <a:pPr algn="r">
                <a:spcBef>
                  <a:spcPct val="0"/>
                </a:spcBef>
                <a:buFontTx/>
                <a:buNone/>
              </a:pPr>
              <a:t>33</a:t>
            </a:fld>
            <a:endParaRPr lang="en-US" altLang="en-US" sz="1400" dirty="0"/>
          </a:p>
        </p:txBody>
      </p:sp>
      <p:sp>
        <p:nvSpPr>
          <p:cNvPr id="2212" name="Rectangle 164">
            <a:extLst>
              <a:ext uri="{FF2B5EF4-FFF2-40B4-BE49-F238E27FC236}">
                <a16:creationId xmlns:a16="http://schemas.microsoft.com/office/drawing/2014/main" id="{F573E665-265B-4346-92E6-B5F46085ACD3}"/>
              </a:ext>
            </a:extLst>
          </p:cNvPr>
          <p:cNvSpPr>
            <a:spLocks noGrp="1" noChangeArrowheads="1"/>
          </p:cNvSpPr>
          <p:nvPr>
            <p:ph type="title" idx="4294967295"/>
          </p:nvPr>
        </p:nvSpPr>
        <p:spPr>
          <a:noFill/>
          <a:ln/>
        </p:spPr>
        <p:txBody>
          <a:bodyPr/>
          <a:lstStyle/>
          <a:p>
            <a:r>
              <a:rPr lang="en-US" altLang="en-US" dirty="0">
                <a:solidFill>
                  <a:srgbClr val="0070C0"/>
                </a:solidFill>
              </a:rPr>
              <a:t>Conciliation</a:t>
            </a:r>
          </a:p>
        </p:txBody>
      </p:sp>
      <p:sp>
        <p:nvSpPr>
          <p:cNvPr id="2213" name="Rectangle 165">
            <a:extLst>
              <a:ext uri="{FF2B5EF4-FFF2-40B4-BE49-F238E27FC236}">
                <a16:creationId xmlns:a16="http://schemas.microsoft.com/office/drawing/2014/main" id="{561CF48D-06DD-4261-A1A0-58AA18E2F82E}"/>
              </a:ext>
            </a:extLst>
          </p:cNvPr>
          <p:cNvSpPr>
            <a:spLocks noGrp="1" noChangeArrowheads="1"/>
          </p:cNvSpPr>
          <p:nvPr>
            <p:ph type="body" idx="4294967295"/>
          </p:nvPr>
        </p:nvSpPr>
        <p:spPr>
          <a:noFill/>
          <a:ln/>
        </p:spPr>
        <p:txBody>
          <a:bodyPr/>
          <a:lstStyle/>
          <a:p>
            <a:pPr>
              <a:lnSpc>
                <a:spcPct val="80000"/>
              </a:lnSpc>
            </a:pPr>
            <a:r>
              <a:rPr lang="en-US" altLang="en-US" sz="2800" dirty="0"/>
              <a:t>Bishop may appoint </a:t>
            </a:r>
            <a:r>
              <a:rPr lang="en-US" altLang="en-US" sz="2800" b="1" dirty="0"/>
              <a:t>Conciliator</a:t>
            </a:r>
            <a:r>
              <a:rPr lang="en-US" altLang="en-US" sz="2800" dirty="0"/>
              <a:t>, a person skilled in dispute resolution. </a:t>
            </a:r>
            <a:r>
              <a:rPr lang="en-US" altLang="en-US" sz="2800" i="1" dirty="0"/>
              <a:t>(Canons IV.2, IV.10)</a:t>
            </a:r>
            <a:endParaRPr lang="en-US" altLang="en-US" sz="2800" dirty="0"/>
          </a:p>
          <a:p>
            <a:pPr lvl="1">
              <a:lnSpc>
                <a:spcPct val="80000"/>
              </a:lnSpc>
            </a:pPr>
            <a:endParaRPr lang="en-US" altLang="en-US" sz="2400" dirty="0"/>
          </a:p>
          <a:p>
            <a:pPr lvl="1">
              <a:lnSpc>
                <a:spcPct val="80000"/>
              </a:lnSpc>
            </a:pPr>
            <a:r>
              <a:rPr lang="en-US" altLang="en-US" sz="2400" dirty="0"/>
              <a:t>Assists Complainant, Respondent, and others reaching in reconciliation.</a:t>
            </a:r>
          </a:p>
          <a:p>
            <a:pPr lvl="1">
              <a:lnSpc>
                <a:spcPct val="80000"/>
              </a:lnSpc>
            </a:pPr>
            <a:endParaRPr lang="en-US" altLang="en-US" sz="2400" dirty="0"/>
          </a:p>
          <a:p>
            <a:pPr lvl="1">
              <a:lnSpc>
                <a:spcPct val="80000"/>
              </a:lnSpc>
            </a:pPr>
            <a:r>
              <a:rPr lang="en-US" altLang="en-US" sz="2400" dirty="0"/>
              <a:t>Communications are confidential.</a:t>
            </a:r>
          </a:p>
          <a:p>
            <a:pPr lvl="1">
              <a:lnSpc>
                <a:spcPct val="80000"/>
              </a:lnSpc>
            </a:pPr>
            <a:endParaRPr lang="en-US" altLang="en-US" sz="2400" dirty="0"/>
          </a:p>
          <a:p>
            <a:pPr lvl="1">
              <a:lnSpc>
                <a:spcPct val="80000"/>
              </a:lnSpc>
            </a:pPr>
            <a:r>
              <a:rPr lang="en-US" altLang="en-US" sz="2400" dirty="0"/>
              <a:t>If successful, terms are embodied in an </a:t>
            </a:r>
            <a:r>
              <a:rPr lang="en-US" altLang="en-US" sz="2400" b="1" dirty="0"/>
              <a:t>Accord</a:t>
            </a:r>
            <a:r>
              <a:rPr lang="en-US" altLang="en-US" sz="2400" dirty="0"/>
              <a:t>.</a:t>
            </a:r>
          </a:p>
          <a:p>
            <a:pPr lvl="1">
              <a:lnSpc>
                <a:spcPct val="80000"/>
              </a:lnSpc>
            </a:pPr>
            <a:endParaRPr lang="en-US" altLang="en-US" sz="2400" dirty="0"/>
          </a:p>
          <a:p>
            <a:pPr lvl="1">
              <a:lnSpc>
                <a:spcPct val="80000"/>
              </a:lnSpc>
            </a:pPr>
            <a:r>
              <a:rPr lang="en-US" altLang="en-US" sz="2400" dirty="0"/>
              <a:t>If no Accord, matter goes back to the Reference Panel.</a:t>
            </a:r>
          </a:p>
        </p:txBody>
      </p:sp>
    </p:spTree>
    <p:extLst>
      <p:ext uri="{BB962C8B-B14F-4D97-AF65-F5344CB8AC3E}">
        <p14:creationId xmlns:p14="http://schemas.microsoft.com/office/powerpoint/2010/main" val="23994330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6" name="Rectangle 168">
            <a:extLst>
              <a:ext uri="{FF2B5EF4-FFF2-40B4-BE49-F238E27FC236}">
                <a16:creationId xmlns:a16="http://schemas.microsoft.com/office/drawing/2014/main" id="{9E15C57D-70C5-41AB-90DB-E6067DBFEB5B}"/>
              </a:ext>
            </a:extLst>
          </p:cNvPr>
          <p:cNvSpPr>
            <a:spLocks noGrp="1"/>
          </p:cNvSpPr>
          <p:nvPr>
            <p:ph type="title" idx="4294967295"/>
          </p:nvPr>
        </p:nvSpPr>
        <p:spPr>
          <a:noFill/>
          <a:ln/>
        </p:spPr>
        <p:txBody>
          <a:bodyPr/>
          <a:lstStyle/>
          <a:p>
            <a:r>
              <a:rPr lang="en-US" altLang="en-US" sz="3600" dirty="0">
                <a:solidFill>
                  <a:srgbClr val="0070C0"/>
                </a:solidFill>
              </a:rPr>
              <a:t>Refer for Investigation</a:t>
            </a:r>
          </a:p>
        </p:txBody>
      </p:sp>
      <p:sp>
        <p:nvSpPr>
          <p:cNvPr id="2217" name="Rectangle 169">
            <a:extLst>
              <a:ext uri="{FF2B5EF4-FFF2-40B4-BE49-F238E27FC236}">
                <a16:creationId xmlns:a16="http://schemas.microsoft.com/office/drawing/2014/main" id="{6A009BDA-B465-40AF-9162-2EB11C1CFA8B}"/>
              </a:ext>
            </a:extLst>
          </p:cNvPr>
          <p:cNvSpPr>
            <a:spLocks noGrp="1"/>
          </p:cNvSpPr>
          <p:nvPr>
            <p:ph idx="4294967295"/>
          </p:nvPr>
        </p:nvSpPr>
        <p:spPr>
          <a:ln/>
        </p:spPr>
        <p:txBody>
          <a:bodyPr/>
          <a:lstStyle/>
          <a:p>
            <a:r>
              <a:rPr lang="en-US" altLang="en-US" sz="1800" dirty="0"/>
              <a:t>Reference Panel or Church Attorney may request investigation.  	</a:t>
            </a:r>
            <a:r>
              <a:rPr lang="en-US" altLang="en-US" sz="1800" i="1" dirty="0"/>
              <a:t>(Canon IV.2). </a:t>
            </a:r>
          </a:p>
          <a:p>
            <a:pPr marL="457200" lvl="1" indent="0"/>
            <a:r>
              <a:rPr lang="en-US" altLang="en-US" sz="1600" dirty="0"/>
              <a:t>Consider whether a particular matter calls for specific subject matter expertise.</a:t>
            </a:r>
            <a:endParaRPr lang="en-US" altLang="en-US" sz="1800" dirty="0"/>
          </a:p>
          <a:p>
            <a:r>
              <a:rPr lang="en-US" altLang="en-US" sz="1800" dirty="0"/>
              <a:t>Investigator shall </a:t>
            </a:r>
          </a:p>
          <a:p>
            <a:pPr marL="457200" lvl="1" indent="0"/>
            <a:r>
              <a:rPr lang="en-US" altLang="en-US" sz="1600" dirty="0"/>
              <a:t>investigate all relevant facts</a:t>
            </a:r>
          </a:p>
          <a:p>
            <a:pPr marL="457200" lvl="1" indent="0"/>
            <a:r>
              <a:rPr lang="en-US" altLang="en-US" sz="1600" dirty="0"/>
              <a:t>using appropriate investigative means</a:t>
            </a:r>
          </a:p>
          <a:p>
            <a:pPr marL="457200" lvl="1" indent="0"/>
            <a:r>
              <a:rPr lang="en-US" altLang="en-US" sz="1600" dirty="0"/>
              <a:t>with due sensitivity to pastoral sensitivities</a:t>
            </a:r>
          </a:p>
          <a:p>
            <a:pPr marL="457200" lvl="1" indent="0"/>
            <a:r>
              <a:rPr lang="en-US" altLang="en-US" sz="1600" dirty="0"/>
              <a:t>complete work as expeditiously as possible.  </a:t>
            </a:r>
            <a:r>
              <a:rPr lang="en-US" altLang="en-US" sz="1600" i="1" dirty="0"/>
              <a:t>(Canon IV.11.2)</a:t>
            </a:r>
            <a:endParaRPr lang="en-US" altLang="en-US" sz="1600" dirty="0"/>
          </a:p>
          <a:p>
            <a:r>
              <a:rPr lang="en-US" altLang="en-US" sz="1800" dirty="0"/>
              <a:t>Confidentiality:</a:t>
            </a:r>
          </a:p>
          <a:p>
            <a:pPr marL="457200" lvl="1" indent="0"/>
            <a:r>
              <a:rPr lang="en-US" altLang="en-US" sz="1600" dirty="0"/>
              <a:t>Investigations are confidential “until such time as the information obtained may be utilized by the Church Attorney or the Panels.”  </a:t>
            </a:r>
            <a:r>
              <a:rPr lang="en-US" altLang="en-US" sz="1600" i="1" dirty="0"/>
              <a:t>(Canon IV.11.5)</a:t>
            </a:r>
            <a:endParaRPr lang="en-US" altLang="en-US" sz="1600" dirty="0"/>
          </a:p>
          <a:p>
            <a:pPr marL="457200" lvl="1" indent="0"/>
            <a:r>
              <a:rPr lang="en-US" altLang="en-US" sz="1600" dirty="0"/>
              <a:t>Must inform interviewees “of the confidential nature of the investigation and when such information may be shared during the course of the proceedings.”  </a:t>
            </a:r>
            <a:r>
              <a:rPr lang="en-US" altLang="en-US" sz="1600" i="1" dirty="0"/>
              <a:t>(Canon IV.11.5)</a:t>
            </a:r>
            <a:endParaRPr lang="en-US" altLang="en-US" sz="1600" dirty="0"/>
          </a:p>
          <a:p>
            <a:pPr marL="457200" lvl="1" indent="0">
              <a:buFontTx/>
              <a:buNone/>
            </a:pPr>
            <a:endParaRPr lang="en-US" altLang="en-US" sz="2000" dirty="0"/>
          </a:p>
        </p:txBody>
      </p:sp>
      <p:sp>
        <p:nvSpPr>
          <p:cNvPr id="2218" name="Rectangle 170">
            <a:extLst>
              <a:ext uri="{FF2B5EF4-FFF2-40B4-BE49-F238E27FC236}">
                <a16:creationId xmlns:a16="http://schemas.microsoft.com/office/drawing/2014/main" id="{44EA3B9F-F99F-4397-81EF-35D10BB5F377}"/>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FA2D27E5-274D-4028-A62E-6EAE26FDFD6F}" type="slidenum">
              <a:rPr lang="en-US" altLang="en-US" sz="1400"/>
              <a:pPr algn="r">
                <a:spcBef>
                  <a:spcPct val="0"/>
                </a:spcBef>
                <a:buFontTx/>
                <a:buNone/>
              </a:pPr>
              <a:t>34</a:t>
            </a:fld>
            <a:endParaRPr lang="en-US" altLang="en-US" sz="1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1" name="Rectangle 173">
            <a:extLst>
              <a:ext uri="{FF2B5EF4-FFF2-40B4-BE49-F238E27FC236}">
                <a16:creationId xmlns:a16="http://schemas.microsoft.com/office/drawing/2014/main" id="{43323578-2FFD-403B-A570-BBA0FBC1A6C1}"/>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0EFDF53A-162F-4375-B28F-70C4987353D2}" type="slidenum">
              <a:rPr lang="en-US" altLang="en-US" sz="1400"/>
              <a:pPr algn="r">
                <a:spcBef>
                  <a:spcPct val="0"/>
                </a:spcBef>
                <a:buFontTx/>
                <a:buNone/>
              </a:pPr>
              <a:t>35</a:t>
            </a:fld>
            <a:endParaRPr lang="en-US" altLang="en-US" sz="1400" dirty="0"/>
          </a:p>
        </p:txBody>
      </p:sp>
      <p:sp>
        <p:nvSpPr>
          <p:cNvPr id="2222" name="Rectangle 174">
            <a:extLst>
              <a:ext uri="{FF2B5EF4-FFF2-40B4-BE49-F238E27FC236}">
                <a16:creationId xmlns:a16="http://schemas.microsoft.com/office/drawing/2014/main" id="{2C0C2F0A-F213-404E-B818-24160535803A}"/>
              </a:ext>
            </a:extLst>
          </p:cNvPr>
          <p:cNvSpPr>
            <a:spLocks noGrp="1" noChangeArrowheads="1"/>
          </p:cNvSpPr>
          <p:nvPr>
            <p:ph type="title" idx="4294967295"/>
          </p:nvPr>
        </p:nvSpPr>
        <p:spPr>
          <a:xfrm>
            <a:off x="457200" y="274638"/>
            <a:ext cx="8229600" cy="944562"/>
          </a:xfrm>
          <a:noFill/>
          <a:ln/>
        </p:spPr>
        <p:txBody>
          <a:bodyPr/>
          <a:lstStyle/>
          <a:p>
            <a:r>
              <a:rPr lang="en-US" altLang="en-US" dirty="0">
                <a:solidFill>
                  <a:srgbClr val="0070C0"/>
                </a:solidFill>
              </a:rPr>
              <a:t>Accord</a:t>
            </a:r>
          </a:p>
        </p:txBody>
      </p:sp>
      <p:sp>
        <p:nvSpPr>
          <p:cNvPr id="2223" name="Rectangle 175">
            <a:extLst>
              <a:ext uri="{FF2B5EF4-FFF2-40B4-BE49-F238E27FC236}">
                <a16:creationId xmlns:a16="http://schemas.microsoft.com/office/drawing/2014/main" id="{F6AFDB84-EAB9-4AB0-9314-ECFB7430306B}"/>
              </a:ext>
            </a:extLst>
          </p:cNvPr>
          <p:cNvSpPr>
            <a:spLocks noGrp="1" noChangeArrowheads="1"/>
          </p:cNvSpPr>
          <p:nvPr>
            <p:ph type="body" idx="4294967295"/>
          </p:nvPr>
        </p:nvSpPr>
        <p:spPr>
          <a:xfrm>
            <a:off x="457200" y="1295400"/>
            <a:ext cx="8229600" cy="4830763"/>
          </a:xfrm>
          <a:noFill/>
          <a:ln/>
        </p:spPr>
        <p:txBody>
          <a:bodyPr/>
          <a:lstStyle/>
          <a:p>
            <a:pPr>
              <a:lnSpc>
                <a:spcPct val="90000"/>
              </a:lnSpc>
            </a:pPr>
            <a:r>
              <a:rPr lang="en-US" altLang="en-US" sz="2800" b="1" dirty="0">
                <a:solidFill>
                  <a:srgbClr val="008000"/>
                </a:solidFill>
              </a:rPr>
              <a:t>Accord</a:t>
            </a:r>
            <a:r>
              <a:rPr lang="en-US" altLang="en-US" sz="2800" dirty="0"/>
              <a:t> = Agreement between Bishop and Respondent for Discipline </a:t>
            </a:r>
            <a:r>
              <a:rPr lang="en-US" altLang="en-US" sz="2800" i="1" dirty="0"/>
              <a:t>(Canon IV.9)</a:t>
            </a:r>
          </a:p>
          <a:p>
            <a:pPr>
              <a:lnSpc>
                <a:spcPct val="90000"/>
              </a:lnSpc>
              <a:buFontTx/>
              <a:buNone/>
            </a:pPr>
            <a:endParaRPr lang="en-US" altLang="en-US" sz="2800" dirty="0"/>
          </a:p>
          <a:p>
            <a:pPr lvl="1">
              <a:lnSpc>
                <a:spcPct val="90000"/>
              </a:lnSpc>
            </a:pPr>
            <a:r>
              <a:rPr lang="en-US" altLang="en-US" sz="2400" dirty="0"/>
              <a:t>Respondent must have opportunity to consult with counsel if he or she chooses.</a:t>
            </a:r>
          </a:p>
          <a:p>
            <a:pPr lvl="1">
              <a:lnSpc>
                <a:spcPct val="90000"/>
              </a:lnSpc>
              <a:buFontTx/>
              <a:buNone/>
            </a:pPr>
            <a:endParaRPr lang="en-US" altLang="en-US" sz="2400" dirty="0"/>
          </a:p>
          <a:p>
            <a:pPr lvl="1">
              <a:lnSpc>
                <a:spcPct val="90000"/>
              </a:lnSpc>
            </a:pPr>
            <a:r>
              <a:rPr lang="en-US" altLang="en-US" sz="2400" dirty="0"/>
              <a:t>Respondent has 3 days to withdraw agreement after executing Accord.</a:t>
            </a:r>
          </a:p>
          <a:p>
            <a:pPr lvl="1">
              <a:lnSpc>
                <a:spcPct val="90000"/>
              </a:lnSpc>
            </a:pPr>
            <a:endParaRPr lang="en-US" altLang="en-US" sz="2400" dirty="0"/>
          </a:p>
          <a:p>
            <a:pPr lvl="1">
              <a:lnSpc>
                <a:spcPct val="90000"/>
              </a:lnSpc>
            </a:pPr>
            <a:r>
              <a:rPr lang="en-US" altLang="en-US" sz="2400" dirty="0"/>
              <a:t>Bishop must consult with Injured Persons, President of the Disciplinary Board, and Church Attorney before reaching agreement.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6" name="Rectangle 178">
            <a:extLst>
              <a:ext uri="{FF2B5EF4-FFF2-40B4-BE49-F238E27FC236}">
                <a16:creationId xmlns:a16="http://schemas.microsoft.com/office/drawing/2014/main" id="{BFEBBE3E-BB14-4599-98EA-C9E92A4395B5}"/>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56301481-DD03-4474-B5D1-76DFBEDDD403}" type="slidenum">
              <a:rPr lang="en-US" altLang="en-US" sz="1400"/>
              <a:pPr algn="r">
                <a:spcBef>
                  <a:spcPct val="0"/>
                </a:spcBef>
                <a:buFontTx/>
                <a:buNone/>
              </a:pPr>
              <a:t>36</a:t>
            </a:fld>
            <a:endParaRPr lang="en-US" altLang="en-US" sz="1400" dirty="0"/>
          </a:p>
        </p:txBody>
      </p:sp>
      <p:sp>
        <p:nvSpPr>
          <p:cNvPr id="2227" name="Rectangle 179">
            <a:extLst>
              <a:ext uri="{FF2B5EF4-FFF2-40B4-BE49-F238E27FC236}">
                <a16:creationId xmlns:a16="http://schemas.microsoft.com/office/drawing/2014/main" id="{B1CDA95A-521B-46D1-9D19-B7DE46BAD476}"/>
              </a:ext>
            </a:extLst>
          </p:cNvPr>
          <p:cNvSpPr>
            <a:spLocks noGrp="1" noChangeArrowheads="1"/>
          </p:cNvSpPr>
          <p:nvPr>
            <p:ph type="title" idx="4294967295"/>
          </p:nvPr>
        </p:nvSpPr>
        <p:spPr>
          <a:noFill/>
          <a:ln/>
        </p:spPr>
        <p:txBody>
          <a:bodyPr/>
          <a:lstStyle/>
          <a:p>
            <a:r>
              <a:rPr lang="en-US" altLang="en-US" dirty="0">
                <a:solidFill>
                  <a:srgbClr val="0070C0"/>
                </a:solidFill>
              </a:rPr>
              <a:t>Accord, continued</a:t>
            </a:r>
          </a:p>
        </p:txBody>
      </p:sp>
      <p:sp>
        <p:nvSpPr>
          <p:cNvPr id="2228" name="Rectangle 180">
            <a:extLst>
              <a:ext uri="{FF2B5EF4-FFF2-40B4-BE49-F238E27FC236}">
                <a16:creationId xmlns:a16="http://schemas.microsoft.com/office/drawing/2014/main" id="{1B4D78FB-AF2E-4259-AF3A-5FC85B60D87F}"/>
              </a:ext>
            </a:extLst>
          </p:cNvPr>
          <p:cNvSpPr>
            <a:spLocks noGrp="1" noChangeArrowheads="1"/>
          </p:cNvSpPr>
          <p:nvPr>
            <p:ph type="body" idx="4294967295"/>
          </p:nvPr>
        </p:nvSpPr>
        <p:spPr>
          <a:xfrm>
            <a:off x="457200" y="1676400"/>
            <a:ext cx="8229600" cy="4449763"/>
          </a:xfrm>
          <a:noFill/>
          <a:ln/>
        </p:spPr>
        <p:txBody>
          <a:bodyPr/>
          <a:lstStyle/>
          <a:p>
            <a:pPr>
              <a:lnSpc>
                <a:spcPct val="90000"/>
              </a:lnSpc>
            </a:pPr>
            <a:r>
              <a:rPr lang="en-US" altLang="en-US" sz="2400" dirty="0"/>
              <a:t>Accord “may provide any terms which promote </a:t>
            </a:r>
            <a:r>
              <a:rPr lang="en-US" altLang="en-US" sz="2400" b="1" dirty="0">
                <a:solidFill>
                  <a:srgbClr val="0070C0"/>
                </a:solidFill>
              </a:rPr>
              <a:t>healing, repentance, forgiveness, restitution, justice, amendment of life and reconciliation </a:t>
            </a:r>
            <a:r>
              <a:rPr lang="en-US" altLang="en-US" sz="2400" dirty="0"/>
              <a:t>…”  </a:t>
            </a:r>
            <a:r>
              <a:rPr lang="en-US" altLang="en-US" sz="2400" i="1" dirty="0"/>
              <a:t>(Canon IV.14.1, emphasis added)</a:t>
            </a:r>
            <a:r>
              <a:rPr lang="en-US" altLang="en-US" sz="2400" dirty="0"/>
              <a:t> </a:t>
            </a:r>
          </a:p>
          <a:p>
            <a:pPr>
              <a:lnSpc>
                <a:spcPct val="90000"/>
              </a:lnSpc>
              <a:buFontTx/>
              <a:buNone/>
            </a:pPr>
            <a:endParaRPr lang="en-US" altLang="en-US" sz="2400" i="1" dirty="0"/>
          </a:p>
          <a:p>
            <a:pPr>
              <a:lnSpc>
                <a:spcPct val="90000"/>
              </a:lnSpc>
            </a:pPr>
            <a:r>
              <a:rPr lang="en-US" altLang="en-US" sz="2400" dirty="0"/>
              <a:t>Accord must </a:t>
            </a:r>
          </a:p>
          <a:p>
            <a:pPr>
              <a:lnSpc>
                <a:spcPct val="90000"/>
              </a:lnSpc>
              <a:buFontTx/>
              <a:buNone/>
            </a:pPr>
            <a:endParaRPr lang="en-US" altLang="en-US" sz="2400" dirty="0"/>
          </a:p>
          <a:p>
            <a:pPr lvl="1">
              <a:lnSpc>
                <a:spcPct val="90000"/>
              </a:lnSpc>
            </a:pPr>
            <a:r>
              <a:rPr lang="en-US" altLang="en-US" sz="2400" dirty="0"/>
              <a:t>specify the Canon(s) describing the alleged Offense</a:t>
            </a:r>
          </a:p>
          <a:p>
            <a:pPr lvl="1">
              <a:lnSpc>
                <a:spcPct val="90000"/>
              </a:lnSpc>
            </a:pPr>
            <a:endParaRPr lang="en-US" altLang="en-US" sz="2400" dirty="0"/>
          </a:p>
          <a:p>
            <a:pPr lvl="1">
              <a:lnSpc>
                <a:spcPct val="90000"/>
              </a:lnSpc>
            </a:pPr>
            <a:r>
              <a:rPr lang="en-US" altLang="en-US" sz="2400" dirty="0"/>
              <a:t>contain general information sufficient to protect Respondent from repeat proceedings on same grounds  </a:t>
            </a:r>
            <a:r>
              <a:rPr lang="en-US" altLang="en-US" sz="2400" i="1" dirty="0"/>
              <a:t>(Canon IV.14.9)</a:t>
            </a:r>
            <a:endParaRPr lang="en-US" altLang="en-US" sz="2400" dirty="0"/>
          </a:p>
          <a:p>
            <a:pPr>
              <a:lnSpc>
                <a:spcPct val="90000"/>
              </a:lnSpc>
              <a:buFontTx/>
              <a:buNone/>
            </a:pPr>
            <a:endParaRPr lang="en-US" altLang="en-US"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1" name="Rectangle 183">
            <a:extLst>
              <a:ext uri="{FF2B5EF4-FFF2-40B4-BE49-F238E27FC236}">
                <a16:creationId xmlns:a16="http://schemas.microsoft.com/office/drawing/2014/main" id="{E1F11807-698E-4A5F-9CD7-676E549C74CD}"/>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9986CADE-F018-469F-8ABE-38B6ED0AF288}" type="slidenum">
              <a:rPr lang="en-US" altLang="en-US" sz="1400"/>
              <a:pPr algn="r">
                <a:spcBef>
                  <a:spcPct val="0"/>
                </a:spcBef>
                <a:buFontTx/>
                <a:buNone/>
              </a:pPr>
              <a:t>37</a:t>
            </a:fld>
            <a:endParaRPr lang="en-US" altLang="en-US" sz="1400" dirty="0"/>
          </a:p>
        </p:txBody>
      </p:sp>
      <p:sp>
        <p:nvSpPr>
          <p:cNvPr id="2232" name="Rectangle 184">
            <a:extLst>
              <a:ext uri="{FF2B5EF4-FFF2-40B4-BE49-F238E27FC236}">
                <a16:creationId xmlns:a16="http://schemas.microsoft.com/office/drawing/2014/main" id="{5CC5BD39-307E-49D0-A6C5-36CD78C9F840}"/>
              </a:ext>
            </a:extLst>
          </p:cNvPr>
          <p:cNvSpPr>
            <a:spLocks noGrp="1" noChangeArrowheads="1"/>
          </p:cNvSpPr>
          <p:nvPr>
            <p:ph type="title" idx="4294967295"/>
          </p:nvPr>
        </p:nvSpPr>
        <p:spPr>
          <a:xfrm>
            <a:off x="457200" y="274638"/>
            <a:ext cx="8229600" cy="944562"/>
          </a:xfrm>
          <a:noFill/>
          <a:ln/>
        </p:spPr>
        <p:txBody>
          <a:bodyPr/>
          <a:lstStyle/>
          <a:p>
            <a:r>
              <a:rPr lang="en-US" altLang="en-US" dirty="0">
                <a:solidFill>
                  <a:srgbClr val="0070C0"/>
                </a:solidFill>
              </a:rPr>
              <a:t>Accord, continued</a:t>
            </a:r>
          </a:p>
        </p:txBody>
      </p:sp>
      <p:sp>
        <p:nvSpPr>
          <p:cNvPr id="2233" name="Rectangle 185">
            <a:extLst>
              <a:ext uri="{FF2B5EF4-FFF2-40B4-BE49-F238E27FC236}">
                <a16:creationId xmlns:a16="http://schemas.microsoft.com/office/drawing/2014/main" id="{B57BDB8A-C197-4261-82E5-F47D3D7F742C}"/>
              </a:ext>
            </a:extLst>
          </p:cNvPr>
          <p:cNvSpPr>
            <a:spLocks noGrp="1" noChangeArrowheads="1"/>
          </p:cNvSpPr>
          <p:nvPr>
            <p:ph type="body" idx="4294967295"/>
          </p:nvPr>
        </p:nvSpPr>
        <p:spPr>
          <a:xfrm>
            <a:off x="457200" y="1295400"/>
            <a:ext cx="8229600" cy="5287962"/>
          </a:xfrm>
          <a:noFill/>
          <a:ln/>
        </p:spPr>
        <p:txBody>
          <a:bodyPr/>
          <a:lstStyle/>
          <a:p>
            <a:pPr>
              <a:lnSpc>
                <a:spcPct val="80000"/>
              </a:lnSpc>
            </a:pPr>
            <a:r>
              <a:rPr lang="en-US" altLang="en-US" sz="2400" u="sng" dirty="0">
                <a:solidFill>
                  <a:srgbClr val="C00000"/>
                </a:solidFill>
              </a:rPr>
              <a:t>Notice</a:t>
            </a:r>
            <a:r>
              <a:rPr lang="en-US" altLang="en-US" sz="2400" dirty="0">
                <a:solidFill>
                  <a:srgbClr val="C00000"/>
                </a:solidFill>
              </a:rPr>
              <a:t> </a:t>
            </a:r>
            <a:r>
              <a:rPr lang="en-US" altLang="en-US" sz="2400" dirty="0"/>
              <a:t>of an Accord is required.  </a:t>
            </a:r>
            <a:r>
              <a:rPr lang="en-US" altLang="en-US" sz="2400" i="1" dirty="0"/>
              <a:t>(Canon IV.14.12)</a:t>
            </a:r>
          </a:p>
          <a:p>
            <a:pPr>
              <a:lnSpc>
                <a:spcPct val="80000"/>
              </a:lnSpc>
              <a:buFontTx/>
              <a:buNone/>
            </a:pPr>
            <a:endParaRPr lang="en-US" altLang="en-US" sz="2400" dirty="0"/>
          </a:p>
          <a:p>
            <a:pPr lvl="1">
              <a:lnSpc>
                <a:spcPct val="80000"/>
              </a:lnSpc>
            </a:pPr>
            <a:r>
              <a:rPr lang="en-US" altLang="en-US" sz="2000" dirty="0"/>
              <a:t>Must specify the Canon(s) describing the alleged Offense</a:t>
            </a:r>
          </a:p>
          <a:p>
            <a:pPr lvl="1">
              <a:lnSpc>
                <a:spcPct val="80000"/>
              </a:lnSpc>
              <a:buFontTx/>
              <a:buNone/>
            </a:pPr>
            <a:endParaRPr lang="en-US" altLang="en-US" sz="2000" dirty="0"/>
          </a:p>
          <a:p>
            <a:pPr lvl="1">
              <a:lnSpc>
                <a:spcPct val="80000"/>
              </a:lnSpc>
            </a:pPr>
            <a:r>
              <a:rPr lang="en-US" altLang="en-US" sz="2000" dirty="0">
                <a:solidFill>
                  <a:srgbClr val="C00000"/>
                </a:solidFill>
              </a:rPr>
              <a:t>Must be provided to</a:t>
            </a:r>
          </a:p>
          <a:p>
            <a:pPr lvl="2">
              <a:lnSpc>
                <a:spcPct val="80000"/>
              </a:lnSpc>
            </a:pPr>
            <a:r>
              <a:rPr lang="en-US" altLang="en-US" sz="1800" dirty="0">
                <a:solidFill>
                  <a:srgbClr val="C00000"/>
                </a:solidFill>
              </a:rPr>
              <a:t>Every member of the clergy in the Diocese</a:t>
            </a:r>
          </a:p>
          <a:p>
            <a:pPr lvl="2">
              <a:lnSpc>
                <a:spcPct val="80000"/>
              </a:lnSpc>
            </a:pPr>
            <a:r>
              <a:rPr lang="en-US" altLang="en-US" sz="1800" dirty="0">
                <a:solidFill>
                  <a:srgbClr val="C00000"/>
                </a:solidFill>
              </a:rPr>
              <a:t>Each vestry in the Diocese</a:t>
            </a:r>
          </a:p>
          <a:p>
            <a:pPr lvl="2">
              <a:lnSpc>
                <a:spcPct val="80000"/>
              </a:lnSpc>
            </a:pPr>
            <a:r>
              <a:rPr lang="en-US" altLang="en-US" sz="1800" dirty="0">
                <a:solidFill>
                  <a:srgbClr val="C00000"/>
                </a:solidFill>
              </a:rPr>
              <a:t>Secretary of Diocesan Convention</a:t>
            </a:r>
          </a:p>
          <a:p>
            <a:pPr lvl="2">
              <a:lnSpc>
                <a:spcPct val="80000"/>
              </a:lnSpc>
            </a:pPr>
            <a:r>
              <a:rPr lang="en-US" altLang="en-US" sz="1800" dirty="0">
                <a:solidFill>
                  <a:srgbClr val="C00000"/>
                </a:solidFill>
              </a:rPr>
              <a:t>Standing Committee of the Diocese</a:t>
            </a:r>
          </a:p>
          <a:p>
            <a:pPr lvl="2">
              <a:lnSpc>
                <a:spcPct val="80000"/>
              </a:lnSpc>
            </a:pPr>
            <a:r>
              <a:rPr lang="en-US" altLang="en-US" sz="1800" dirty="0">
                <a:solidFill>
                  <a:srgbClr val="C00000"/>
                </a:solidFill>
              </a:rPr>
              <a:t>Presiding Bishop</a:t>
            </a:r>
          </a:p>
          <a:p>
            <a:pPr lvl="2">
              <a:lnSpc>
                <a:spcPct val="80000"/>
              </a:lnSpc>
            </a:pPr>
            <a:r>
              <a:rPr lang="en-US" altLang="en-US" sz="1800" dirty="0">
                <a:solidFill>
                  <a:srgbClr val="C00000"/>
                </a:solidFill>
              </a:rPr>
              <a:t>All other Bishops of the Church</a:t>
            </a:r>
          </a:p>
          <a:p>
            <a:pPr lvl="2">
              <a:lnSpc>
                <a:spcPct val="80000"/>
              </a:lnSpc>
            </a:pPr>
            <a:r>
              <a:rPr lang="en-US" altLang="en-US" sz="1800" dirty="0">
                <a:solidFill>
                  <a:srgbClr val="C00000"/>
                </a:solidFill>
              </a:rPr>
              <a:t>Ecclesiastical Authority of all other Dioceses</a:t>
            </a:r>
          </a:p>
          <a:p>
            <a:pPr lvl="2">
              <a:lnSpc>
                <a:spcPct val="80000"/>
              </a:lnSpc>
            </a:pPr>
            <a:r>
              <a:rPr lang="en-US" altLang="en-US" sz="1800" dirty="0">
                <a:solidFill>
                  <a:srgbClr val="C00000"/>
                </a:solidFill>
              </a:rPr>
              <a:t>Recorder of Ordinations</a:t>
            </a:r>
          </a:p>
          <a:p>
            <a:pPr lvl="2">
              <a:lnSpc>
                <a:spcPct val="80000"/>
              </a:lnSpc>
            </a:pPr>
            <a:r>
              <a:rPr lang="en-US" altLang="en-US" sz="1800" dirty="0">
                <a:solidFill>
                  <a:srgbClr val="C00000"/>
                </a:solidFill>
              </a:rPr>
              <a:t>Office of Transition Ministry, </a:t>
            </a:r>
            <a:r>
              <a:rPr lang="en-US" altLang="en-US" sz="1800" i="1" dirty="0">
                <a:solidFill>
                  <a:srgbClr val="C00000"/>
                </a:solidFill>
              </a:rPr>
              <a:t>must be inserted into OTM Portfolio*</a:t>
            </a:r>
          </a:p>
          <a:p>
            <a:pPr lvl="2">
              <a:lnSpc>
                <a:spcPct val="80000"/>
              </a:lnSpc>
            </a:pPr>
            <a:r>
              <a:rPr lang="en-US" altLang="en-US" sz="1800" dirty="0">
                <a:solidFill>
                  <a:srgbClr val="C00000"/>
                </a:solidFill>
              </a:rPr>
              <a:t>Archives</a:t>
            </a:r>
          </a:p>
          <a:p>
            <a:pPr lvl="2">
              <a:lnSpc>
                <a:spcPct val="80000"/>
              </a:lnSpc>
            </a:pPr>
            <a:r>
              <a:rPr lang="en-US" altLang="en-US" sz="1800" dirty="0">
                <a:solidFill>
                  <a:srgbClr val="C00000"/>
                </a:solidFill>
              </a:rPr>
              <a:t>Secretaries of the House of Bishops and House of Deputies</a:t>
            </a:r>
          </a:p>
          <a:p>
            <a:pPr lvl="2">
              <a:lnSpc>
                <a:spcPct val="80000"/>
              </a:lnSpc>
            </a:pPr>
            <a:endParaRPr lang="en-US" altLang="en-US" sz="1800" dirty="0"/>
          </a:p>
          <a:p>
            <a:pPr marL="914400" lvl="2" indent="0">
              <a:lnSpc>
                <a:spcPct val="80000"/>
              </a:lnSpc>
              <a:buNone/>
            </a:pPr>
            <a:r>
              <a:rPr lang="en-US" altLang="en-US" sz="1800" i="1" dirty="0"/>
              <a:t>*new in 2018</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6" name="Rectangle 188">
            <a:extLst>
              <a:ext uri="{FF2B5EF4-FFF2-40B4-BE49-F238E27FC236}">
                <a16:creationId xmlns:a16="http://schemas.microsoft.com/office/drawing/2014/main" id="{5D019F1D-E4FE-4953-AB1F-9AC70F3CD0B1}"/>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B3A69588-4BFE-4EA4-B8B5-7C8C456CD87A}" type="slidenum">
              <a:rPr lang="en-US" altLang="en-US" sz="1400"/>
              <a:pPr algn="r">
                <a:spcBef>
                  <a:spcPct val="0"/>
                </a:spcBef>
                <a:buFontTx/>
                <a:buNone/>
              </a:pPr>
              <a:t>38</a:t>
            </a:fld>
            <a:endParaRPr lang="en-US" altLang="en-US" sz="1400" dirty="0"/>
          </a:p>
        </p:txBody>
      </p:sp>
      <p:sp>
        <p:nvSpPr>
          <p:cNvPr id="2237" name="Rectangle 189">
            <a:extLst>
              <a:ext uri="{FF2B5EF4-FFF2-40B4-BE49-F238E27FC236}">
                <a16:creationId xmlns:a16="http://schemas.microsoft.com/office/drawing/2014/main" id="{8F884DF2-36E7-41B9-AD31-E1ED6CF11503}"/>
              </a:ext>
            </a:extLst>
          </p:cNvPr>
          <p:cNvSpPr>
            <a:spLocks noGrp="1" noChangeArrowheads="1"/>
          </p:cNvSpPr>
          <p:nvPr>
            <p:ph type="title" idx="4294967295"/>
          </p:nvPr>
        </p:nvSpPr>
        <p:spPr>
          <a:noFill/>
          <a:ln/>
        </p:spPr>
        <p:txBody>
          <a:bodyPr/>
          <a:lstStyle/>
          <a:p>
            <a:r>
              <a:rPr lang="en-US" altLang="en-US" dirty="0">
                <a:solidFill>
                  <a:srgbClr val="0070C0"/>
                </a:solidFill>
              </a:rPr>
              <a:t>Conference Panel</a:t>
            </a:r>
          </a:p>
        </p:txBody>
      </p:sp>
      <p:sp>
        <p:nvSpPr>
          <p:cNvPr id="2238" name="Rectangle 190">
            <a:extLst>
              <a:ext uri="{FF2B5EF4-FFF2-40B4-BE49-F238E27FC236}">
                <a16:creationId xmlns:a16="http://schemas.microsoft.com/office/drawing/2014/main" id="{FAAE7DC0-9715-4727-856E-DA8A7060A74B}"/>
              </a:ext>
            </a:extLst>
          </p:cNvPr>
          <p:cNvSpPr>
            <a:spLocks noGrp="1" noChangeArrowheads="1"/>
          </p:cNvSpPr>
          <p:nvPr>
            <p:ph type="body" idx="4294967295"/>
          </p:nvPr>
        </p:nvSpPr>
        <p:spPr>
          <a:xfrm>
            <a:off x="457200" y="1676400"/>
            <a:ext cx="8229600" cy="4449763"/>
          </a:xfrm>
          <a:noFill/>
          <a:ln/>
        </p:spPr>
        <p:txBody>
          <a:bodyPr/>
          <a:lstStyle/>
          <a:p>
            <a:r>
              <a:rPr lang="en-US" altLang="en-US" sz="2400" dirty="0"/>
              <a:t>Receives information about the matter from </a:t>
            </a:r>
            <a:r>
              <a:rPr lang="en-US" altLang="en-US" sz="2400" b="1" dirty="0"/>
              <a:t>Church Attorney</a:t>
            </a:r>
            <a:r>
              <a:rPr lang="en-US" altLang="en-US" sz="2400" dirty="0"/>
              <a:t>.</a:t>
            </a:r>
          </a:p>
          <a:p>
            <a:pPr>
              <a:buFontTx/>
              <a:buNone/>
            </a:pPr>
            <a:endParaRPr lang="en-US" altLang="en-US" sz="2400" dirty="0"/>
          </a:p>
          <a:p>
            <a:r>
              <a:rPr lang="en-US" altLang="en-US" sz="2400" dirty="0"/>
              <a:t>Determines what persons, including </a:t>
            </a:r>
            <a:r>
              <a:rPr lang="en-US" altLang="en-US" sz="2400" b="1" dirty="0"/>
              <a:t>Respondent</a:t>
            </a:r>
            <a:r>
              <a:rPr lang="en-US" altLang="en-US" sz="2400" dirty="0"/>
              <a:t> and </a:t>
            </a:r>
            <a:r>
              <a:rPr lang="en-US" altLang="en-US" sz="2400" b="1" dirty="0"/>
              <a:t>Complainant </a:t>
            </a:r>
            <a:r>
              <a:rPr lang="en-US" altLang="en-US" sz="2400" dirty="0"/>
              <a:t>(if any)</a:t>
            </a:r>
            <a:r>
              <a:rPr lang="en-US" altLang="en-US" sz="2400" i="1" dirty="0"/>
              <a:t>, </a:t>
            </a:r>
            <a:r>
              <a:rPr lang="en-US" altLang="en-US" sz="2400" dirty="0"/>
              <a:t>the Conference Panel should be directed to participate in Informal Hearing; and notifies them.</a:t>
            </a:r>
          </a:p>
          <a:p>
            <a:pPr>
              <a:buFontTx/>
              <a:buNone/>
            </a:pPr>
            <a:endParaRPr lang="en-US" altLang="en-US" sz="2400" dirty="0"/>
          </a:p>
          <a:p>
            <a:r>
              <a:rPr lang="en-US" altLang="en-US" sz="2400" dirty="0"/>
              <a:t>Conducts </a:t>
            </a:r>
            <a:r>
              <a:rPr lang="en-US" altLang="en-US" sz="2400" dirty="0">
                <a:solidFill>
                  <a:srgbClr val="0070C0"/>
                </a:solidFill>
              </a:rPr>
              <a:t>Informal Hearing</a:t>
            </a:r>
            <a:r>
              <a:rPr lang="en-US" altLang="en-US" sz="2400" dirty="0"/>
              <a:t>.</a:t>
            </a:r>
            <a:r>
              <a:rPr lang="en-US" altLang="en-US" sz="2400" i="1" dirty="0"/>
              <a:t> </a:t>
            </a:r>
            <a:endParaRPr lang="en-US" altLang="en-US" sz="2400" dirty="0"/>
          </a:p>
          <a:p>
            <a:endParaRPr lang="en-US" altLang="en-US"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1" name="Rectangle 193">
            <a:extLst>
              <a:ext uri="{FF2B5EF4-FFF2-40B4-BE49-F238E27FC236}">
                <a16:creationId xmlns:a16="http://schemas.microsoft.com/office/drawing/2014/main" id="{B558636F-AA79-4BAA-A3AA-83C3CB3A7319}"/>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A3B615B4-67FD-4FC8-B222-19CA92BCCAE2}" type="slidenum">
              <a:rPr lang="en-US" altLang="en-US" sz="1400"/>
              <a:pPr algn="r">
                <a:spcBef>
                  <a:spcPct val="0"/>
                </a:spcBef>
                <a:buFontTx/>
                <a:buNone/>
              </a:pPr>
              <a:t>39</a:t>
            </a:fld>
            <a:endParaRPr lang="en-US" altLang="en-US" sz="1400" dirty="0"/>
          </a:p>
        </p:txBody>
      </p:sp>
      <p:sp>
        <p:nvSpPr>
          <p:cNvPr id="2242" name="Rectangle 194">
            <a:extLst>
              <a:ext uri="{FF2B5EF4-FFF2-40B4-BE49-F238E27FC236}">
                <a16:creationId xmlns:a16="http://schemas.microsoft.com/office/drawing/2014/main" id="{78115274-4E17-4A15-A25A-AF68639E7408}"/>
              </a:ext>
            </a:extLst>
          </p:cNvPr>
          <p:cNvSpPr>
            <a:spLocks noGrp="1" noChangeArrowheads="1"/>
          </p:cNvSpPr>
          <p:nvPr>
            <p:ph type="title" idx="4294967295"/>
          </p:nvPr>
        </p:nvSpPr>
        <p:spPr>
          <a:noFill/>
          <a:ln/>
        </p:spPr>
        <p:txBody>
          <a:bodyPr/>
          <a:lstStyle/>
          <a:p>
            <a:r>
              <a:rPr lang="en-US" altLang="en-US" dirty="0">
                <a:solidFill>
                  <a:srgbClr val="0070C0"/>
                </a:solidFill>
              </a:rPr>
              <a:t>Conference Panel, continued</a:t>
            </a:r>
          </a:p>
        </p:txBody>
      </p:sp>
      <p:sp>
        <p:nvSpPr>
          <p:cNvPr id="2243" name="Rectangle 195">
            <a:extLst>
              <a:ext uri="{FF2B5EF4-FFF2-40B4-BE49-F238E27FC236}">
                <a16:creationId xmlns:a16="http://schemas.microsoft.com/office/drawing/2014/main" id="{9BFA2FAC-4CFE-46D0-AECE-7D0D9D1B7AFA}"/>
              </a:ext>
            </a:extLst>
          </p:cNvPr>
          <p:cNvSpPr>
            <a:spLocks noGrp="1" noChangeArrowheads="1"/>
          </p:cNvSpPr>
          <p:nvPr>
            <p:ph type="body" idx="4294967295"/>
          </p:nvPr>
        </p:nvSpPr>
        <p:spPr>
          <a:xfrm>
            <a:off x="381000" y="1295400"/>
            <a:ext cx="8229600" cy="1828800"/>
          </a:xfrm>
          <a:noFill/>
          <a:ln/>
        </p:spPr>
        <p:txBody>
          <a:bodyPr/>
          <a:lstStyle/>
          <a:p>
            <a:pPr>
              <a:lnSpc>
                <a:spcPct val="90000"/>
              </a:lnSpc>
            </a:pPr>
            <a:r>
              <a:rPr lang="en-US" altLang="en-US" sz="2800" dirty="0"/>
              <a:t>Informal hearing </a:t>
            </a:r>
            <a:r>
              <a:rPr lang="en-US" altLang="en-US" sz="2800" i="1" dirty="0"/>
              <a:t>(Canon IV.12.8)</a:t>
            </a:r>
            <a:r>
              <a:rPr lang="en-US" altLang="en-US" sz="2800" dirty="0"/>
              <a:t>: </a:t>
            </a:r>
          </a:p>
          <a:p>
            <a:pPr lvl="1">
              <a:lnSpc>
                <a:spcPct val="90000"/>
              </a:lnSpc>
            </a:pPr>
            <a:r>
              <a:rPr lang="en-US" altLang="en-US" sz="2400" dirty="0"/>
              <a:t>Closed</a:t>
            </a:r>
          </a:p>
          <a:p>
            <a:pPr lvl="1">
              <a:lnSpc>
                <a:spcPct val="90000"/>
              </a:lnSpc>
            </a:pPr>
            <a:r>
              <a:rPr lang="en-US" altLang="en-US" sz="2400" dirty="0"/>
              <a:t>Not recorded</a:t>
            </a:r>
          </a:p>
          <a:p>
            <a:pPr lvl="1">
              <a:lnSpc>
                <a:spcPct val="90000"/>
              </a:lnSpc>
            </a:pPr>
            <a:r>
              <a:rPr lang="en-US" altLang="en-US" sz="2400" dirty="0"/>
              <a:t>Statements made cannot be used at Hearing Panel.</a:t>
            </a:r>
          </a:p>
        </p:txBody>
      </p:sp>
      <p:sp>
        <p:nvSpPr>
          <p:cNvPr id="2244" name="Rectangle 196">
            <a:extLst>
              <a:ext uri="{FF2B5EF4-FFF2-40B4-BE49-F238E27FC236}">
                <a16:creationId xmlns:a16="http://schemas.microsoft.com/office/drawing/2014/main" id="{3D088C50-813C-4617-9B07-74B5E4A5707C}"/>
              </a:ext>
            </a:extLst>
          </p:cNvPr>
          <p:cNvSpPr>
            <a:spLocks noChangeArrowheads="1"/>
          </p:cNvSpPr>
          <p:nvPr/>
        </p:nvSpPr>
        <p:spPr bwMode="auto">
          <a:xfrm>
            <a:off x="457200" y="3276600"/>
            <a:ext cx="830580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r>
              <a:rPr lang="en-US" altLang="en-US" sz="2800" dirty="0"/>
              <a:t>After the hearing, Conference Panel May: </a:t>
            </a:r>
          </a:p>
          <a:p>
            <a:pPr lvl="1"/>
            <a:r>
              <a:rPr lang="en-US" altLang="en-US" sz="2400" dirty="0"/>
              <a:t>Facilitate an Accord</a:t>
            </a:r>
          </a:p>
          <a:p>
            <a:pPr lvl="1"/>
            <a:r>
              <a:rPr lang="en-US" altLang="en-US" sz="2400" dirty="0"/>
              <a:t>Dismiss the matter</a:t>
            </a:r>
          </a:p>
          <a:p>
            <a:pPr lvl="1"/>
            <a:r>
              <a:rPr lang="en-US" altLang="en-US" sz="2400" dirty="0"/>
              <a:t>Refer for Conciliation</a:t>
            </a:r>
          </a:p>
          <a:p>
            <a:pPr lvl="1"/>
            <a:r>
              <a:rPr lang="en-US" altLang="en-US" sz="2400" dirty="0"/>
              <a:t>Issue an Order 	</a:t>
            </a:r>
          </a:p>
          <a:p>
            <a:pPr lvl="1"/>
            <a:r>
              <a:rPr lang="en-US" altLang="en-US" sz="2400" dirty="0"/>
              <a:t>Refer to Hearing Panel	</a:t>
            </a:r>
            <a:r>
              <a:rPr lang="en-US" altLang="en-US" sz="2400" i="1" dirty="0"/>
              <a:t>(Canon IV.12.9)</a:t>
            </a:r>
            <a:endParaRPr lang="en-US" altLang="en-US" sz="2400" dirty="0"/>
          </a:p>
          <a:p>
            <a:pPr>
              <a:buFontTx/>
              <a:buNone/>
            </a:pPr>
            <a:endParaRPr lang="en-US" alt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5" name="Rectangle 17">
            <a:extLst>
              <a:ext uri="{FF2B5EF4-FFF2-40B4-BE49-F238E27FC236}">
                <a16:creationId xmlns:a16="http://schemas.microsoft.com/office/drawing/2014/main" id="{A2C8029F-0008-4D27-8A68-53DB21C827DC}"/>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A0215632-1398-4CF3-9D64-71C688DB509E}" type="slidenum">
              <a:rPr lang="en-US" altLang="en-US" sz="1400"/>
              <a:pPr algn="r">
                <a:spcBef>
                  <a:spcPct val="0"/>
                </a:spcBef>
                <a:buFontTx/>
                <a:buNone/>
              </a:pPr>
              <a:t>4</a:t>
            </a:fld>
            <a:endParaRPr lang="en-US" altLang="en-US" sz="1400" dirty="0"/>
          </a:p>
        </p:txBody>
      </p:sp>
      <p:sp>
        <p:nvSpPr>
          <p:cNvPr id="2066" name="Rectangle 18">
            <a:extLst>
              <a:ext uri="{FF2B5EF4-FFF2-40B4-BE49-F238E27FC236}">
                <a16:creationId xmlns:a16="http://schemas.microsoft.com/office/drawing/2014/main" id="{96BB112B-3888-4211-9B05-15744BB84BA0}"/>
              </a:ext>
            </a:extLst>
          </p:cNvPr>
          <p:cNvSpPr>
            <a:spLocks noGrp="1" noChangeArrowheads="1"/>
          </p:cNvSpPr>
          <p:nvPr>
            <p:ph type="title" idx="4294967295"/>
          </p:nvPr>
        </p:nvSpPr>
        <p:spPr>
          <a:xfrm>
            <a:off x="457200" y="274638"/>
            <a:ext cx="8229600" cy="868362"/>
          </a:xfrm>
          <a:noFill/>
          <a:ln/>
        </p:spPr>
        <p:txBody>
          <a:bodyPr/>
          <a:lstStyle/>
          <a:p>
            <a:r>
              <a:rPr lang="en-US" altLang="en-US" dirty="0">
                <a:solidFill>
                  <a:srgbClr val="0070C0"/>
                </a:solidFill>
              </a:rPr>
              <a:t>What is an “Offense”?</a:t>
            </a:r>
          </a:p>
        </p:txBody>
      </p:sp>
      <p:sp>
        <p:nvSpPr>
          <p:cNvPr id="2067" name="Rectangle 19">
            <a:extLst>
              <a:ext uri="{FF2B5EF4-FFF2-40B4-BE49-F238E27FC236}">
                <a16:creationId xmlns:a16="http://schemas.microsoft.com/office/drawing/2014/main" id="{C56DA649-EC45-49B7-A4F0-85387AECB308}"/>
              </a:ext>
            </a:extLst>
          </p:cNvPr>
          <p:cNvSpPr>
            <a:spLocks noGrp="1" noChangeArrowheads="1"/>
          </p:cNvSpPr>
          <p:nvPr>
            <p:ph type="body" idx="4294967295"/>
          </p:nvPr>
        </p:nvSpPr>
        <p:spPr>
          <a:xfrm>
            <a:off x="457200" y="1524000"/>
            <a:ext cx="8229600" cy="4602163"/>
          </a:xfrm>
          <a:noFill/>
          <a:ln/>
        </p:spPr>
        <p:txBody>
          <a:bodyPr/>
          <a:lstStyle/>
          <a:p>
            <a:pPr marL="0" indent="0">
              <a:buFontTx/>
              <a:buNone/>
            </a:pPr>
            <a:r>
              <a:rPr lang="en-US" altLang="en-US" sz="2000" b="1" i="1" dirty="0"/>
              <a:t>Offenses are defined in Canons IV.3 and IV.4.</a:t>
            </a:r>
          </a:p>
          <a:p>
            <a:pPr marL="0" indent="0">
              <a:buFontTx/>
              <a:buNone/>
            </a:pPr>
            <a:endParaRPr lang="en-US" altLang="en-US" sz="2000" b="1" i="1" dirty="0"/>
          </a:p>
          <a:p>
            <a:pPr marL="0" indent="0">
              <a:buFontTx/>
              <a:buNone/>
            </a:pPr>
            <a:r>
              <a:rPr lang="en-US" altLang="en-US" sz="2000" b="1" i="1" dirty="0"/>
              <a:t>Canon IV.3 contains general requirements and standards</a:t>
            </a:r>
          </a:p>
          <a:p>
            <a:pPr marL="0" indent="0">
              <a:buFontTx/>
              <a:buNone/>
            </a:pPr>
            <a:endParaRPr lang="en-US" altLang="en-US" sz="2000" b="1" i="1" dirty="0"/>
          </a:p>
          <a:p>
            <a:pPr marL="0" indent="0">
              <a:buFontTx/>
              <a:buNone/>
            </a:pPr>
            <a:r>
              <a:rPr lang="en-US" altLang="en-US" sz="2000" b="1" i="1" dirty="0"/>
              <a:t>Canon IV.4 contains:</a:t>
            </a:r>
          </a:p>
          <a:p>
            <a:pPr marL="0" indent="0">
              <a:buFontTx/>
              <a:buNone/>
            </a:pPr>
            <a:r>
              <a:rPr lang="en-US" altLang="en-US" sz="2000" b="1" i="1" dirty="0"/>
              <a:t>	Offenses of omission (a-g) </a:t>
            </a:r>
          </a:p>
          <a:p>
            <a:pPr marL="0" indent="0">
              <a:buFontTx/>
              <a:buNone/>
            </a:pPr>
            <a:r>
              <a:rPr lang="en-US" altLang="en-US" sz="2000" b="1" i="1" dirty="0"/>
              <a:t>	Offenses of commission (h)</a:t>
            </a:r>
            <a:endParaRPr lang="en-US" altLang="en-US" sz="2000" b="1" dirty="0"/>
          </a:p>
          <a:p>
            <a:pPr marL="0" indent="0">
              <a:lnSpc>
                <a:spcPct val="150000"/>
              </a:lnSpc>
              <a:buFontTx/>
              <a:buNone/>
            </a:pPr>
            <a:endParaRPr lang="en-US" altLang="en-US" sz="1800" b="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7" name="Rectangle 199">
            <a:extLst>
              <a:ext uri="{FF2B5EF4-FFF2-40B4-BE49-F238E27FC236}">
                <a16:creationId xmlns:a16="http://schemas.microsoft.com/office/drawing/2014/main" id="{379671F2-F619-4232-9806-279BBCEFB713}"/>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A11C7FFF-F9AD-4DE1-8B92-40607D2FBE6B}" type="slidenum">
              <a:rPr lang="en-US" altLang="en-US" sz="1400"/>
              <a:pPr algn="r">
                <a:spcBef>
                  <a:spcPct val="0"/>
                </a:spcBef>
                <a:buFontTx/>
                <a:buNone/>
              </a:pPr>
              <a:t>40</a:t>
            </a:fld>
            <a:endParaRPr lang="en-US" altLang="en-US" sz="1400" dirty="0"/>
          </a:p>
        </p:txBody>
      </p:sp>
      <p:sp>
        <p:nvSpPr>
          <p:cNvPr id="2248" name="Rectangle 200">
            <a:extLst>
              <a:ext uri="{FF2B5EF4-FFF2-40B4-BE49-F238E27FC236}">
                <a16:creationId xmlns:a16="http://schemas.microsoft.com/office/drawing/2014/main" id="{DEC635D2-4537-41DE-8ED9-DB694F3A4EB4}"/>
              </a:ext>
            </a:extLst>
          </p:cNvPr>
          <p:cNvSpPr>
            <a:spLocks noGrp="1" noChangeArrowheads="1"/>
          </p:cNvSpPr>
          <p:nvPr>
            <p:ph type="title" idx="4294967295"/>
          </p:nvPr>
        </p:nvSpPr>
        <p:spPr>
          <a:noFill/>
          <a:ln/>
        </p:spPr>
        <p:txBody>
          <a:bodyPr/>
          <a:lstStyle/>
          <a:p>
            <a:r>
              <a:rPr lang="en-US" altLang="en-US" dirty="0">
                <a:solidFill>
                  <a:srgbClr val="0070C0"/>
                </a:solidFill>
              </a:rPr>
              <a:t>Conference Panel Order</a:t>
            </a:r>
          </a:p>
        </p:txBody>
      </p:sp>
      <p:sp>
        <p:nvSpPr>
          <p:cNvPr id="2249" name="Rectangle 201">
            <a:extLst>
              <a:ext uri="{FF2B5EF4-FFF2-40B4-BE49-F238E27FC236}">
                <a16:creationId xmlns:a16="http://schemas.microsoft.com/office/drawing/2014/main" id="{9505FA38-5C81-44E6-BE39-2CE4CC27CFE9}"/>
              </a:ext>
            </a:extLst>
          </p:cNvPr>
          <p:cNvSpPr>
            <a:spLocks noGrp="1" noChangeArrowheads="1"/>
          </p:cNvSpPr>
          <p:nvPr>
            <p:ph type="body" idx="4294967295"/>
          </p:nvPr>
        </p:nvSpPr>
        <p:spPr>
          <a:xfrm>
            <a:off x="457200" y="1828800"/>
            <a:ext cx="8229600" cy="4297363"/>
          </a:xfrm>
          <a:noFill/>
          <a:ln/>
        </p:spPr>
        <p:txBody>
          <a:bodyPr/>
          <a:lstStyle/>
          <a:p>
            <a:pPr>
              <a:lnSpc>
                <a:spcPct val="90000"/>
              </a:lnSpc>
            </a:pPr>
            <a:r>
              <a:rPr lang="en-US" altLang="en-US" sz="2400" dirty="0"/>
              <a:t>Conference Panel must consult with Bishop and Complainant before issuing Order.  </a:t>
            </a:r>
            <a:r>
              <a:rPr lang="en-US" altLang="en-US" sz="2400" i="1" dirty="0"/>
              <a:t>(Canon IV.14.7)</a:t>
            </a:r>
          </a:p>
          <a:p>
            <a:pPr>
              <a:lnSpc>
                <a:spcPct val="90000"/>
              </a:lnSpc>
            </a:pPr>
            <a:endParaRPr lang="en-US" altLang="en-US" sz="2400" i="1" dirty="0"/>
          </a:p>
          <a:p>
            <a:pPr>
              <a:lnSpc>
                <a:spcPct val="90000"/>
              </a:lnSpc>
            </a:pPr>
            <a:r>
              <a:rPr lang="en-US" altLang="en-US" sz="2400" dirty="0"/>
              <a:t>Order may include any terms which promote goals of Title IV, including:</a:t>
            </a:r>
          </a:p>
          <a:p>
            <a:pPr lvl="1">
              <a:lnSpc>
                <a:spcPct val="90000"/>
              </a:lnSpc>
            </a:pPr>
            <a:r>
              <a:rPr lang="en-US" altLang="en-US" sz="2000" dirty="0"/>
              <a:t>Admonition</a:t>
            </a:r>
          </a:p>
          <a:p>
            <a:pPr lvl="1">
              <a:lnSpc>
                <a:spcPct val="90000"/>
              </a:lnSpc>
            </a:pPr>
            <a:r>
              <a:rPr lang="en-US" altLang="en-US" sz="2000" dirty="0"/>
              <a:t>Suspension</a:t>
            </a:r>
          </a:p>
          <a:p>
            <a:pPr lvl="1">
              <a:lnSpc>
                <a:spcPct val="90000"/>
              </a:lnSpc>
            </a:pPr>
            <a:r>
              <a:rPr lang="en-US" altLang="en-US" sz="2000" dirty="0"/>
              <a:t>Deposition  </a:t>
            </a:r>
            <a:r>
              <a:rPr lang="en-US" altLang="en-US" sz="2000" i="1" dirty="0"/>
              <a:t>(Canon IV.14.6)</a:t>
            </a:r>
            <a:endParaRPr lang="en-US" altLang="en-US" sz="2000" dirty="0"/>
          </a:p>
          <a:p>
            <a:pPr>
              <a:lnSpc>
                <a:spcPct val="90000"/>
              </a:lnSpc>
              <a:buFontTx/>
              <a:buNone/>
            </a:pPr>
            <a:endParaRPr lang="en-US" altLang="en-US" sz="2400" dirty="0"/>
          </a:p>
          <a:p>
            <a:pPr>
              <a:lnSpc>
                <a:spcPct val="90000"/>
              </a:lnSpc>
            </a:pPr>
            <a:r>
              <a:rPr lang="en-US" altLang="en-US" sz="2400" dirty="0"/>
              <a:t>Respondent or Church Attorney may </a:t>
            </a:r>
            <a:r>
              <a:rPr lang="en-US" altLang="en-US" sz="2400" b="1" dirty="0"/>
              <a:t>OBJECT</a:t>
            </a:r>
            <a:r>
              <a:rPr lang="en-US" altLang="en-US" sz="2400" dirty="0"/>
              <a:t> to the Conference Panel’s Order, in which case the matter is referred to the </a:t>
            </a:r>
            <a:r>
              <a:rPr lang="en-US" altLang="en-US" sz="2400" b="1" dirty="0"/>
              <a:t>Hearing Panel</a:t>
            </a:r>
            <a:r>
              <a:rPr lang="en-US" altLang="en-US" sz="2400" dirty="0"/>
              <a:t>.  </a:t>
            </a:r>
            <a:r>
              <a:rPr lang="en-US" altLang="en-US" sz="2400" i="1" dirty="0"/>
              <a:t>(Canons IV.12.12, IV.14.11)  </a:t>
            </a:r>
            <a:r>
              <a:rPr lang="en-US" altLang="en-US" sz="2400" i="1" dirty="0">
                <a:sym typeface="Wingdings" panose="05000000000000000000" pitchFamily="2" charset="2"/>
              </a:rPr>
              <a:t></a:t>
            </a:r>
            <a:endParaRPr lang="en-US" altLang="en-US"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 name="Rectangle 204">
            <a:extLst>
              <a:ext uri="{FF2B5EF4-FFF2-40B4-BE49-F238E27FC236}">
                <a16:creationId xmlns:a16="http://schemas.microsoft.com/office/drawing/2014/main" id="{CCCC814E-6619-4D6A-8FDF-590EA7D0700E}"/>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576A9E85-A4E9-4293-A881-AC28EE89A3A6}" type="slidenum">
              <a:rPr lang="en-US" altLang="en-US" sz="1400"/>
              <a:pPr algn="r">
                <a:spcBef>
                  <a:spcPct val="0"/>
                </a:spcBef>
                <a:buFontTx/>
                <a:buNone/>
              </a:pPr>
              <a:t>41</a:t>
            </a:fld>
            <a:endParaRPr lang="en-US" altLang="en-US" sz="1400" dirty="0"/>
          </a:p>
        </p:txBody>
      </p:sp>
      <p:sp>
        <p:nvSpPr>
          <p:cNvPr id="2253" name="Rectangle 205">
            <a:extLst>
              <a:ext uri="{FF2B5EF4-FFF2-40B4-BE49-F238E27FC236}">
                <a16:creationId xmlns:a16="http://schemas.microsoft.com/office/drawing/2014/main" id="{C2F482F3-1168-4732-BA3A-B0E283422EAF}"/>
              </a:ext>
            </a:extLst>
          </p:cNvPr>
          <p:cNvSpPr>
            <a:spLocks noGrp="1" noChangeArrowheads="1"/>
          </p:cNvSpPr>
          <p:nvPr>
            <p:ph type="title" idx="4294967295"/>
          </p:nvPr>
        </p:nvSpPr>
        <p:spPr>
          <a:noFill/>
          <a:ln/>
        </p:spPr>
        <p:txBody>
          <a:bodyPr/>
          <a:lstStyle/>
          <a:p>
            <a:r>
              <a:rPr lang="en-US" altLang="en-US" dirty="0">
                <a:solidFill>
                  <a:srgbClr val="0070C0"/>
                </a:solidFill>
              </a:rPr>
              <a:t>Hearing Panel</a:t>
            </a:r>
          </a:p>
        </p:txBody>
      </p:sp>
      <p:sp>
        <p:nvSpPr>
          <p:cNvPr id="2254" name="Rectangle 206">
            <a:extLst>
              <a:ext uri="{FF2B5EF4-FFF2-40B4-BE49-F238E27FC236}">
                <a16:creationId xmlns:a16="http://schemas.microsoft.com/office/drawing/2014/main" id="{EAC5F4AB-F5FF-4516-9C5C-C1ECBC8D0A30}"/>
              </a:ext>
            </a:extLst>
          </p:cNvPr>
          <p:cNvSpPr>
            <a:spLocks noGrp="1" noChangeArrowheads="1"/>
          </p:cNvSpPr>
          <p:nvPr>
            <p:ph type="body" idx="4294967295"/>
          </p:nvPr>
        </p:nvSpPr>
        <p:spPr>
          <a:xfrm>
            <a:off x="457200" y="1447800"/>
            <a:ext cx="8229600" cy="4678363"/>
          </a:xfrm>
          <a:noFill/>
          <a:ln/>
        </p:spPr>
        <p:txBody>
          <a:bodyPr/>
          <a:lstStyle/>
          <a:p>
            <a:pPr>
              <a:lnSpc>
                <a:spcPct val="90000"/>
              </a:lnSpc>
              <a:spcBef>
                <a:spcPts val="0"/>
              </a:spcBef>
            </a:pPr>
            <a:r>
              <a:rPr lang="en-US" altLang="en-US" sz="2400" dirty="0"/>
              <a:t>Church Attorney represents Church</a:t>
            </a:r>
          </a:p>
          <a:p>
            <a:pPr>
              <a:lnSpc>
                <a:spcPct val="90000"/>
              </a:lnSpc>
              <a:spcBef>
                <a:spcPts val="0"/>
              </a:spcBef>
              <a:buFontTx/>
              <a:buNone/>
            </a:pPr>
            <a:endParaRPr lang="en-US" altLang="en-US" sz="2400" dirty="0"/>
          </a:p>
          <a:p>
            <a:pPr>
              <a:lnSpc>
                <a:spcPct val="90000"/>
              </a:lnSpc>
              <a:spcBef>
                <a:spcPts val="0"/>
              </a:spcBef>
            </a:pPr>
            <a:r>
              <a:rPr lang="en-US" altLang="en-US" sz="2400" dirty="0"/>
              <a:t>Respondent can have own counsel</a:t>
            </a:r>
          </a:p>
          <a:p>
            <a:pPr>
              <a:lnSpc>
                <a:spcPct val="90000"/>
              </a:lnSpc>
              <a:spcBef>
                <a:spcPts val="0"/>
              </a:spcBef>
            </a:pPr>
            <a:endParaRPr lang="en-US" altLang="en-US" sz="2400" dirty="0"/>
          </a:p>
          <a:p>
            <a:pPr>
              <a:lnSpc>
                <a:spcPct val="90000"/>
              </a:lnSpc>
              <a:spcBef>
                <a:spcPts val="0"/>
              </a:spcBef>
            </a:pPr>
            <a:r>
              <a:rPr lang="en-US" altLang="en-US" sz="2400" dirty="0"/>
              <a:t>New, cooperative discovery</a:t>
            </a:r>
          </a:p>
          <a:p>
            <a:pPr>
              <a:lnSpc>
                <a:spcPct val="90000"/>
              </a:lnSpc>
              <a:spcBef>
                <a:spcPts val="0"/>
              </a:spcBef>
            </a:pPr>
            <a:endParaRPr lang="en-US" altLang="en-US" sz="2400" dirty="0"/>
          </a:p>
          <a:p>
            <a:pPr>
              <a:lnSpc>
                <a:spcPct val="90000"/>
              </a:lnSpc>
              <a:spcBef>
                <a:spcPts val="0"/>
              </a:spcBef>
            </a:pPr>
            <a:r>
              <a:rPr lang="en-US" altLang="en-US" sz="2400" dirty="0"/>
              <a:t>Formal, recorded proceedings</a:t>
            </a:r>
          </a:p>
          <a:p>
            <a:pPr>
              <a:lnSpc>
                <a:spcPct val="90000"/>
              </a:lnSpc>
              <a:spcBef>
                <a:spcPts val="0"/>
              </a:spcBef>
            </a:pPr>
            <a:endParaRPr lang="en-US" altLang="en-US" sz="2400" dirty="0"/>
          </a:p>
          <a:p>
            <a:pPr>
              <a:lnSpc>
                <a:spcPct val="90000"/>
              </a:lnSpc>
              <a:spcBef>
                <a:spcPts val="0"/>
              </a:spcBef>
            </a:pPr>
            <a:r>
              <a:rPr lang="en-US" altLang="en-US" sz="2400" dirty="0"/>
              <a:t>Open to the public (unless specific protections)</a:t>
            </a:r>
          </a:p>
          <a:p>
            <a:pPr>
              <a:lnSpc>
                <a:spcPct val="90000"/>
              </a:lnSpc>
              <a:spcBef>
                <a:spcPts val="0"/>
              </a:spcBef>
            </a:pPr>
            <a:endParaRPr lang="en-US" altLang="en-US" sz="2400" dirty="0"/>
          </a:p>
          <a:p>
            <a:pPr>
              <a:lnSpc>
                <a:spcPct val="90000"/>
              </a:lnSpc>
              <a:spcBef>
                <a:spcPts val="0"/>
              </a:spcBef>
            </a:pPr>
            <a:r>
              <a:rPr lang="en-US" altLang="en-US" sz="2400" dirty="0"/>
              <a:t>After Hearing is complete, </a:t>
            </a:r>
            <a:r>
              <a:rPr lang="en-US" altLang="en-US" sz="2400" b="1" dirty="0"/>
              <a:t>Hearing Panel </a:t>
            </a:r>
            <a:r>
              <a:rPr lang="en-US" altLang="en-US" sz="2400" dirty="0"/>
              <a:t>may</a:t>
            </a:r>
          </a:p>
          <a:p>
            <a:pPr lvl="1">
              <a:lnSpc>
                <a:spcPct val="90000"/>
              </a:lnSpc>
              <a:spcBef>
                <a:spcPts val="0"/>
              </a:spcBef>
            </a:pPr>
            <a:r>
              <a:rPr lang="en-US" altLang="en-US" sz="2400" dirty="0"/>
              <a:t>Dismiss the matter</a:t>
            </a:r>
          </a:p>
          <a:p>
            <a:pPr lvl="1">
              <a:lnSpc>
                <a:spcPct val="90000"/>
              </a:lnSpc>
              <a:spcBef>
                <a:spcPts val="0"/>
              </a:spcBef>
            </a:pPr>
            <a:r>
              <a:rPr lang="en-US" altLang="en-US" sz="2400" dirty="0"/>
              <a:t>Issue an Order.  </a:t>
            </a:r>
            <a:r>
              <a:rPr lang="en-US" altLang="en-US" sz="2400" i="1" dirty="0"/>
              <a:t>(Canons IV.2, IV.13)</a:t>
            </a:r>
            <a:endParaRPr lang="en-US" altLang="en-US"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7" name="Rectangle 209">
            <a:extLst>
              <a:ext uri="{FF2B5EF4-FFF2-40B4-BE49-F238E27FC236}">
                <a16:creationId xmlns:a16="http://schemas.microsoft.com/office/drawing/2014/main" id="{2B9EA481-729C-4526-B77C-78F0800E70A3}"/>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5059F06E-5970-4242-B5A6-4DF4F5928A5D}" type="slidenum">
              <a:rPr lang="en-US" altLang="en-US" sz="1400"/>
              <a:pPr algn="r">
                <a:spcBef>
                  <a:spcPct val="0"/>
                </a:spcBef>
                <a:buFontTx/>
                <a:buNone/>
              </a:pPr>
              <a:t>42</a:t>
            </a:fld>
            <a:endParaRPr lang="en-US" altLang="en-US" sz="1400" dirty="0"/>
          </a:p>
        </p:txBody>
      </p:sp>
      <p:sp>
        <p:nvSpPr>
          <p:cNvPr id="2258" name="Rectangle 210">
            <a:extLst>
              <a:ext uri="{FF2B5EF4-FFF2-40B4-BE49-F238E27FC236}">
                <a16:creationId xmlns:a16="http://schemas.microsoft.com/office/drawing/2014/main" id="{499ADE4F-ABDA-4094-B354-02741AB1FBC7}"/>
              </a:ext>
            </a:extLst>
          </p:cNvPr>
          <p:cNvSpPr>
            <a:spLocks noGrp="1" noChangeArrowheads="1"/>
          </p:cNvSpPr>
          <p:nvPr>
            <p:ph type="title" idx="4294967295"/>
          </p:nvPr>
        </p:nvSpPr>
        <p:spPr>
          <a:noFill/>
          <a:ln/>
        </p:spPr>
        <p:txBody>
          <a:bodyPr/>
          <a:lstStyle/>
          <a:p>
            <a:r>
              <a:rPr lang="en-US" altLang="en-US" dirty="0">
                <a:solidFill>
                  <a:srgbClr val="0070C0"/>
                </a:solidFill>
              </a:rPr>
              <a:t>Hearing Panel Order</a:t>
            </a:r>
          </a:p>
        </p:txBody>
      </p:sp>
      <p:sp>
        <p:nvSpPr>
          <p:cNvPr id="2259" name="Rectangle 211">
            <a:extLst>
              <a:ext uri="{FF2B5EF4-FFF2-40B4-BE49-F238E27FC236}">
                <a16:creationId xmlns:a16="http://schemas.microsoft.com/office/drawing/2014/main" id="{1C12CB10-210A-4D5D-89E1-86DC4EAA7BE9}"/>
              </a:ext>
            </a:extLst>
          </p:cNvPr>
          <p:cNvSpPr>
            <a:spLocks noGrp="1" noChangeArrowheads="1"/>
          </p:cNvSpPr>
          <p:nvPr>
            <p:ph type="body" idx="4294967295"/>
          </p:nvPr>
        </p:nvSpPr>
        <p:spPr>
          <a:xfrm>
            <a:off x="457200" y="1600200"/>
            <a:ext cx="8229600" cy="3048000"/>
          </a:xfrm>
          <a:noFill/>
          <a:ln/>
        </p:spPr>
        <p:txBody>
          <a:bodyPr/>
          <a:lstStyle/>
          <a:p>
            <a:r>
              <a:rPr lang="en-US" altLang="en-US" sz="2400" dirty="0"/>
              <a:t>Like Conference Panel Order, Hearing Panel Order may include any terms which promote goals of Title IV, including:</a:t>
            </a:r>
          </a:p>
          <a:p>
            <a:pPr>
              <a:buFontTx/>
              <a:buNone/>
            </a:pPr>
            <a:endParaRPr lang="en-US" altLang="en-US" sz="2400" dirty="0"/>
          </a:p>
          <a:p>
            <a:pPr lvl="1"/>
            <a:r>
              <a:rPr lang="en-US" altLang="en-US" sz="2400" dirty="0"/>
              <a:t>Admonition</a:t>
            </a:r>
          </a:p>
          <a:p>
            <a:pPr lvl="1"/>
            <a:r>
              <a:rPr lang="en-US" altLang="en-US" sz="2400" dirty="0"/>
              <a:t>Suspension</a:t>
            </a:r>
          </a:p>
          <a:p>
            <a:pPr lvl="1"/>
            <a:r>
              <a:rPr lang="en-US" altLang="en-US" sz="2400" dirty="0"/>
              <a:t>Deposition  </a:t>
            </a:r>
            <a:r>
              <a:rPr lang="en-US" altLang="en-US" sz="2400" i="1" dirty="0"/>
              <a:t>(Canon IV.14.6)</a:t>
            </a:r>
            <a:endParaRPr lang="en-US" altLang="en-US" sz="2400" dirty="0"/>
          </a:p>
        </p:txBody>
      </p:sp>
      <p:sp>
        <p:nvSpPr>
          <p:cNvPr id="2260" name="Rectangle 212">
            <a:extLst>
              <a:ext uri="{FF2B5EF4-FFF2-40B4-BE49-F238E27FC236}">
                <a16:creationId xmlns:a16="http://schemas.microsoft.com/office/drawing/2014/main" id="{903AF9E0-3A40-408D-AC38-486CE165A9CE}"/>
              </a:ext>
            </a:extLst>
          </p:cNvPr>
          <p:cNvSpPr>
            <a:spLocks noChangeArrowheads="1"/>
          </p:cNvSpPr>
          <p:nvPr/>
        </p:nvSpPr>
        <p:spPr bwMode="auto">
          <a:xfrm>
            <a:off x="685800" y="5029200"/>
            <a:ext cx="7772400" cy="1143000"/>
          </a:xfrm>
          <a:prstGeom prst="rect">
            <a:avLst/>
          </a:prstGeom>
          <a:solidFill>
            <a:srgbClr val="EE8A4C"/>
          </a:solidFill>
          <a:ln w="9525" cap="flat">
            <a:solidFill>
              <a:srgbClr val="000000"/>
            </a:solidFill>
            <a:prstDash val="solid"/>
            <a:miter lim="800000"/>
            <a:headEnd type="none" w="med" len="med"/>
            <a:tailEnd type="none" w="med" len="med"/>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ctr">
              <a:spcBef>
                <a:spcPct val="0"/>
              </a:spcBef>
              <a:buFontTx/>
              <a:buNone/>
            </a:pPr>
            <a:r>
              <a:rPr lang="en-US" altLang="en-US" sz="1800" b="1" dirty="0"/>
              <a:t>ISSUE:  </a:t>
            </a:r>
            <a:r>
              <a:rPr lang="en-US" altLang="en-US" sz="1800" dirty="0"/>
              <a:t>How </a:t>
            </a:r>
            <a:r>
              <a:rPr lang="en-US" altLang="en-US" sz="2000" dirty="0"/>
              <a:t>does</a:t>
            </a:r>
            <a:r>
              <a:rPr lang="en-US" altLang="en-US" sz="1800" dirty="0"/>
              <a:t> an action of suspension or deposition in the </a:t>
            </a:r>
          </a:p>
          <a:p>
            <a:pPr algn="ctr">
              <a:spcBef>
                <a:spcPct val="0"/>
              </a:spcBef>
              <a:buFontTx/>
              <a:buNone/>
            </a:pPr>
            <a:r>
              <a:rPr lang="en-US" altLang="en-US" sz="1800" dirty="0"/>
              <a:t>Church’s Disciplinary process interact with secular law?</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 name="Rectangle 215">
            <a:extLst>
              <a:ext uri="{FF2B5EF4-FFF2-40B4-BE49-F238E27FC236}">
                <a16:creationId xmlns:a16="http://schemas.microsoft.com/office/drawing/2014/main" id="{F06A6318-11C2-4A11-9D1C-97F046E9338B}"/>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AD212158-604A-47B2-B245-EE52E38A587A}" type="slidenum">
              <a:rPr lang="en-US" altLang="en-US" sz="1400"/>
              <a:pPr algn="r">
                <a:spcBef>
                  <a:spcPct val="0"/>
                </a:spcBef>
                <a:buFontTx/>
                <a:buNone/>
              </a:pPr>
              <a:t>43</a:t>
            </a:fld>
            <a:endParaRPr lang="en-US" altLang="en-US" sz="1400" dirty="0"/>
          </a:p>
        </p:txBody>
      </p:sp>
      <p:sp>
        <p:nvSpPr>
          <p:cNvPr id="2264" name="Rectangle 216">
            <a:extLst>
              <a:ext uri="{FF2B5EF4-FFF2-40B4-BE49-F238E27FC236}">
                <a16:creationId xmlns:a16="http://schemas.microsoft.com/office/drawing/2014/main" id="{348AFD8C-9206-4B03-B366-9C79456229DA}"/>
              </a:ext>
            </a:extLst>
          </p:cNvPr>
          <p:cNvSpPr>
            <a:spLocks noGrp="1" noChangeArrowheads="1"/>
          </p:cNvSpPr>
          <p:nvPr>
            <p:ph type="title" idx="4294967295"/>
          </p:nvPr>
        </p:nvSpPr>
        <p:spPr>
          <a:xfrm>
            <a:off x="457200" y="274638"/>
            <a:ext cx="8229600" cy="792162"/>
          </a:xfrm>
          <a:noFill/>
          <a:ln/>
        </p:spPr>
        <p:txBody>
          <a:bodyPr/>
          <a:lstStyle/>
          <a:p>
            <a:r>
              <a:rPr lang="en-US" altLang="en-US" dirty="0">
                <a:solidFill>
                  <a:srgbClr val="0070C0"/>
                </a:solidFill>
              </a:rPr>
              <a:t>Appeal</a:t>
            </a:r>
          </a:p>
        </p:txBody>
      </p:sp>
      <p:sp>
        <p:nvSpPr>
          <p:cNvPr id="2265" name="Rectangle 217">
            <a:extLst>
              <a:ext uri="{FF2B5EF4-FFF2-40B4-BE49-F238E27FC236}">
                <a16:creationId xmlns:a16="http://schemas.microsoft.com/office/drawing/2014/main" id="{A34AEF68-A9DC-4355-84C3-8876054A48F1}"/>
              </a:ext>
            </a:extLst>
          </p:cNvPr>
          <p:cNvSpPr>
            <a:spLocks noGrp="1" noChangeArrowheads="1"/>
          </p:cNvSpPr>
          <p:nvPr>
            <p:ph type="body" idx="4294967295"/>
          </p:nvPr>
        </p:nvSpPr>
        <p:spPr>
          <a:xfrm>
            <a:off x="457200" y="1143000"/>
            <a:ext cx="8229600" cy="3657600"/>
          </a:xfrm>
          <a:noFill/>
          <a:ln/>
        </p:spPr>
        <p:txBody>
          <a:bodyPr/>
          <a:lstStyle/>
          <a:p>
            <a:pPr>
              <a:lnSpc>
                <a:spcPct val="90000"/>
              </a:lnSpc>
            </a:pPr>
            <a:r>
              <a:rPr lang="en-US" altLang="en-US" sz="2000" b="1" dirty="0"/>
              <a:t>Respondent</a:t>
            </a:r>
            <a:r>
              <a:rPr lang="en-US" altLang="en-US" sz="2000" dirty="0"/>
              <a:t> or </a:t>
            </a:r>
            <a:r>
              <a:rPr lang="en-US" altLang="en-US" sz="2000" b="1" dirty="0"/>
              <a:t>Church Attorney</a:t>
            </a:r>
            <a:r>
              <a:rPr lang="en-US" altLang="en-US" sz="2000" dirty="0"/>
              <a:t> may appeal.  </a:t>
            </a:r>
            <a:r>
              <a:rPr lang="en-US" altLang="en-US" sz="2000" i="1" dirty="0"/>
              <a:t>(Canon IV.15.2)</a:t>
            </a:r>
          </a:p>
          <a:p>
            <a:pPr>
              <a:lnSpc>
                <a:spcPct val="90000"/>
              </a:lnSpc>
            </a:pPr>
            <a:endParaRPr lang="en-US" altLang="en-US" sz="2000" b="1" dirty="0"/>
          </a:p>
          <a:p>
            <a:pPr>
              <a:lnSpc>
                <a:spcPct val="90000"/>
              </a:lnSpc>
            </a:pPr>
            <a:r>
              <a:rPr lang="en-US" altLang="en-US" sz="2000" dirty="0"/>
              <a:t>Churchwide Court of Review </a:t>
            </a:r>
            <a:r>
              <a:rPr lang="en-US" altLang="en-US" sz="2000" i="1" dirty="0"/>
              <a:t>(Canon IV.5.4)</a:t>
            </a:r>
            <a:r>
              <a:rPr lang="en-US" altLang="en-US" sz="2000" dirty="0"/>
              <a:t> </a:t>
            </a:r>
            <a:r>
              <a:rPr lang="en-US" altLang="en-US" sz="2000" i="1" dirty="0"/>
              <a:t>(note CHANGE from Provincial Courts of Review in 2018) </a:t>
            </a:r>
            <a:r>
              <a:rPr lang="en-US" altLang="en-US" sz="2000" dirty="0"/>
              <a:t>=</a:t>
            </a:r>
          </a:p>
          <a:p>
            <a:pPr lvl="1">
              <a:lnSpc>
                <a:spcPct val="90000"/>
              </a:lnSpc>
            </a:pPr>
            <a:r>
              <a:rPr lang="en-US" altLang="en-US" sz="2000" dirty="0"/>
              <a:t>3 Bishops</a:t>
            </a:r>
          </a:p>
          <a:p>
            <a:pPr lvl="1">
              <a:lnSpc>
                <a:spcPct val="90000"/>
              </a:lnSpc>
            </a:pPr>
            <a:r>
              <a:rPr lang="en-US" altLang="en-US" sz="2000" dirty="0"/>
              <a:t>6 Clergy (at least 2 each of Priests and Deacons)</a:t>
            </a:r>
          </a:p>
          <a:p>
            <a:pPr lvl="1">
              <a:lnSpc>
                <a:spcPct val="90000"/>
              </a:lnSpc>
            </a:pPr>
            <a:r>
              <a:rPr lang="en-US" altLang="en-US" sz="2000" dirty="0"/>
              <a:t>6 Lay persons </a:t>
            </a:r>
          </a:p>
          <a:p>
            <a:pPr lvl="1">
              <a:lnSpc>
                <a:spcPct val="90000"/>
              </a:lnSpc>
            </a:pPr>
            <a:r>
              <a:rPr lang="en-US" altLang="en-US" sz="2000" dirty="0"/>
              <a:t>3 Alternates (Bishop, Priest or Deacon, Lay)</a:t>
            </a:r>
          </a:p>
          <a:p>
            <a:pPr lvl="1">
              <a:lnSpc>
                <a:spcPct val="90000"/>
              </a:lnSpc>
            </a:pPr>
            <a:r>
              <a:rPr lang="en-US" altLang="en-US" sz="2000" dirty="0"/>
              <a:t>Members of Disciplinary Boards in their own Dioceses</a:t>
            </a:r>
          </a:p>
          <a:p>
            <a:pPr lvl="1">
              <a:lnSpc>
                <a:spcPct val="90000"/>
              </a:lnSpc>
            </a:pPr>
            <a:r>
              <a:rPr lang="en-US" altLang="en-US" sz="2000" dirty="0"/>
              <a:t>PANEL for a matter = 1 Bishop, 2 Clergy, 2 Lay</a:t>
            </a:r>
          </a:p>
          <a:p>
            <a:pPr lvl="1">
              <a:lnSpc>
                <a:spcPct val="90000"/>
              </a:lnSpc>
            </a:pPr>
            <a:r>
              <a:rPr lang="en-US" altLang="en-US" sz="2000" dirty="0"/>
              <a:t>No member may serve on a matter involving own Diocese</a:t>
            </a:r>
          </a:p>
        </p:txBody>
      </p:sp>
      <p:sp>
        <p:nvSpPr>
          <p:cNvPr id="2266" name="Rectangle 218">
            <a:extLst>
              <a:ext uri="{FF2B5EF4-FFF2-40B4-BE49-F238E27FC236}">
                <a16:creationId xmlns:a16="http://schemas.microsoft.com/office/drawing/2014/main" id="{7DF55914-1874-41AB-A43A-3E34705EA8AA}"/>
              </a:ext>
            </a:extLst>
          </p:cNvPr>
          <p:cNvSpPr>
            <a:spLocks noChangeArrowheads="1"/>
          </p:cNvSpPr>
          <p:nvPr/>
        </p:nvSpPr>
        <p:spPr bwMode="auto">
          <a:xfrm>
            <a:off x="609600" y="4953000"/>
            <a:ext cx="82296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nSpc>
                <a:spcPct val="90000"/>
              </a:lnSpc>
            </a:pPr>
            <a:r>
              <a:rPr lang="en-US" altLang="en-US" sz="2000" dirty="0"/>
              <a:t>Court of Review may</a:t>
            </a:r>
          </a:p>
          <a:p>
            <a:pPr lvl="1">
              <a:lnSpc>
                <a:spcPct val="90000"/>
              </a:lnSpc>
            </a:pPr>
            <a:r>
              <a:rPr lang="en-US" altLang="en-US" sz="2000" dirty="0"/>
              <a:t>Dismiss the appeal</a:t>
            </a:r>
          </a:p>
          <a:p>
            <a:pPr lvl="1">
              <a:lnSpc>
                <a:spcPct val="90000"/>
              </a:lnSpc>
            </a:pPr>
            <a:r>
              <a:rPr lang="en-US" altLang="en-US" sz="2000" dirty="0"/>
              <a:t>Reverse or affirm in whole or in part</a:t>
            </a:r>
          </a:p>
          <a:p>
            <a:pPr lvl="1">
              <a:lnSpc>
                <a:spcPct val="90000"/>
              </a:lnSpc>
            </a:pPr>
            <a:r>
              <a:rPr lang="en-US" altLang="en-US" sz="2000" dirty="0"/>
              <a:t>Grant new hearing before the Hearing Panel  </a:t>
            </a:r>
            <a:r>
              <a:rPr lang="en-US" altLang="en-US" sz="2000" i="1" dirty="0"/>
              <a:t>(Canon IV.15.14)</a:t>
            </a:r>
            <a:endParaRPr lang="en-US" altLang="en-US" sz="20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80" name="Rectangle 98">
            <a:extLst>
              <a:ext uri="{FF2B5EF4-FFF2-40B4-BE49-F238E27FC236}">
                <a16:creationId xmlns:a16="http://schemas.microsoft.com/office/drawing/2014/main" id="{57845966-6EFC-468A-9CC7-BAB4B9585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281" name="Picture 100">
            <a:extLst>
              <a:ext uri="{FF2B5EF4-FFF2-40B4-BE49-F238E27FC236}">
                <a16:creationId xmlns:a16="http://schemas.microsoft.com/office/drawing/2014/main" id="{75554383-98AF-4A47-BB65-705FAAA4BE6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12500" r="12500"/>
          <a:stretch/>
        </p:blipFill>
        <p:spPr>
          <a:xfrm>
            <a:off x="0" y="0"/>
            <a:ext cx="9144000" cy="6858000"/>
          </a:xfrm>
          <a:prstGeom prst="rect">
            <a:avLst/>
          </a:prstGeom>
        </p:spPr>
      </p:pic>
      <p:sp>
        <p:nvSpPr>
          <p:cNvPr id="2282" name="Freeform: Shape 102">
            <a:extLst>
              <a:ext uri="{FF2B5EF4-FFF2-40B4-BE49-F238E27FC236}">
                <a16:creationId xmlns:a16="http://schemas.microsoft.com/office/drawing/2014/main" id="{ADAD1991-FFD1-4E94-ABAB-7560D33008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5410" y="-3970"/>
            <a:ext cx="7748362" cy="6874811"/>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7" name="Graphic 6" descr="Sunglasses face with no fill">
            <a:extLst>
              <a:ext uri="{FF2B5EF4-FFF2-40B4-BE49-F238E27FC236}">
                <a16:creationId xmlns:a16="http://schemas.microsoft.com/office/drawing/2014/main" id="{D784639A-90C7-4E3D-B358-BA6385EEDD8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272619" y="1172029"/>
            <a:ext cx="4513942" cy="4513942"/>
          </a:xfrm>
          <a:prstGeom prst="rect">
            <a:avLst/>
          </a:prstGeom>
        </p:spPr>
      </p:pic>
      <p:sp>
        <p:nvSpPr>
          <p:cNvPr id="2269" name="Rectangle 221">
            <a:extLst>
              <a:ext uri="{FF2B5EF4-FFF2-40B4-BE49-F238E27FC236}">
                <a16:creationId xmlns:a16="http://schemas.microsoft.com/office/drawing/2014/main" id="{28C78C0B-C1B5-47C3-9906-E31536D45036}"/>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spcAft>
                <a:spcPts val="600"/>
              </a:spcAft>
              <a:buFontTx/>
              <a:buNone/>
            </a:pPr>
            <a:fld id="{B0E44C2D-74DD-4C2D-A233-751AA5DD6DC5}" type="slidenum">
              <a:rPr lang="en-US" altLang="en-US" sz="1400" smtClean="0"/>
              <a:pPr algn="r">
                <a:spcBef>
                  <a:spcPct val="0"/>
                </a:spcBef>
                <a:spcAft>
                  <a:spcPts val="600"/>
                </a:spcAft>
                <a:buFontTx/>
                <a:buNone/>
              </a:pPr>
              <a:t>44</a:t>
            </a:fld>
            <a:endParaRPr lang="en-US" altLang="en-US" sz="1400"/>
          </a:p>
        </p:txBody>
      </p:sp>
      <p:sp>
        <p:nvSpPr>
          <p:cNvPr id="2270" name="Rectangle 222">
            <a:extLst>
              <a:ext uri="{FF2B5EF4-FFF2-40B4-BE49-F238E27FC236}">
                <a16:creationId xmlns:a16="http://schemas.microsoft.com/office/drawing/2014/main" id="{98EC1C17-EBB0-41FA-A9F6-62AB161EC8B3}"/>
              </a:ext>
            </a:extLst>
          </p:cNvPr>
          <p:cNvSpPr>
            <a:spLocks noGrp="1" noChangeArrowheads="1"/>
          </p:cNvSpPr>
          <p:nvPr>
            <p:ph type="body" idx="4294967295"/>
          </p:nvPr>
        </p:nvSpPr>
        <p:spPr>
          <a:xfrm>
            <a:off x="457200" y="692696"/>
            <a:ext cx="8229600" cy="5433467"/>
          </a:xfrm>
          <a:noFill/>
          <a:ln/>
        </p:spPr>
        <p:txBody>
          <a:bodyPr/>
          <a:lstStyle/>
          <a:p>
            <a:pPr algn="ctr">
              <a:buFontTx/>
              <a:buNone/>
            </a:pPr>
            <a:r>
              <a:rPr lang="en-US" altLang="en-US" sz="4800" b="1" dirty="0">
                <a:solidFill>
                  <a:srgbClr val="0070C0"/>
                </a:solidFill>
              </a:rPr>
              <a:t>The Matter is Resolved!</a:t>
            </a:r>
          </a:p>
          <a:p>
            <a:pPr algn="ctr">
              <a:buFontTx/>
              <a:buNone/>
            </a:pPr>
            <a:endParaRPr lang="en-US" altLang="en-US" sz="4800" b="1" dirty="0"/>
          </a:p>
          <a:p>
            <a:pPr algn="ctr">
              <a:buFontTx/>
              <a:buNone/>
            </a:pPr>
            <a:endParaRPr lang="en-US" altLang="en-US" sz="4800" b="1" dirty="0">
              <a:solidFill>
                <a:srgbClr val="0070C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0" name="Rectangle 22">
            <a:extLst>
              <a:ext uri="{FF2B5EF4-FFF2-40B4-BE49-F238E27FC236}">
                <a16:creationId xmlns:a16="http://schemas.microsoft.com/office/drawing/2014/main" id="{030B2886-D6F7-478B-8DAD-72F7C65662BC}"/>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508B2792-4B95-4893-8878-B56938B1C3BE}" type="slidenum">
              <a:rPr lang="en-US" altLang="en-US" sz="1400"/>
              <a:pPr algn="r">
                <a:spcBef>
                  <a:spcPct val="0"/>
                </a:spcBef>
                <a:buFontTx/>
                <a:buNone/>
              </a:pPr>
              <a:t>5</a:t>
            </a:fld>
            <a:endParaRPr lang="en-US" altLang="en-US" sz="1400" dirty="0"/>
          </a:p>
        </p:txBody>
      </p:sp>
      <p:sp>
        <p:nvSpPr>
          <p:cNvPr id="2071" name="Rectangle 23">
            <a:extLst>
              <a:ext uri="{FF2B5EF4-FFF2-40B4-BE49-F238E27FC236}">
                <a16:creationId xmlns:a16="http://schemas.microsoft.com/office/drawing/2014/main" id="{A8F3EEC0-50A7-4624-AB57-C785DCA11891}"/>
              </a:ext>
            </a:extLst>
          </p:cNvPr>
          <p:cNvSpPr>
            <a:spLocks noGrp="1" noChangeArrowheads="1"/>
          </p:cNvSpPr>
          <p:nvPr>
            <p:ph type="title" idx="4294967295"/>
          </p:nvPr>
        </p:nvSpPr>
        <p:spPr>
          <a:xfrm>
            <a:off x="457200" y="274638"/>
            <a:ext cx="8229600" cy="868362"/>
          </a:xfrm>
          <a:noFill/>
          <a:ln/>
        </p:spPr>
        <p:txBody>
          <a:bodyPr/>
          <a:lstStyle/>
          <a:p>
            <a:r>
              <a:rPr lang="en-US" altLang="en-US" dirty="0">
                <a:solidFill>
                  <a:srgbClr val="0070C0"/>
                </a:solidFill>
              </a:rPr>
              <a:t>What is an “Offense”? </a:t>
            </a:r>
          </a:p>
        </p:txBody>
      </p:sp>
      <p:sp>
        <p:nvSpPr>
          <p:cNvPr id="2072" name="Rectangle 24">
            <a:extLst>
              <a:ext uri="{FF2B5EF4-FFF2-40B4-BE49-F238E27FC236}">
                <a16:creationId xmlns:a16="http://schemas.microsoft.com/office/drawing/2014/main" id="{729F3889-3B4F-410F-B53A-D5CCA2B5D021}"/>
              </a:ext>
            </a:extLst>
          </p:cNvPr>
          <p:cNvSpPr>
            <a:spLocks noGrp="1" noChangeArrowheads="1"/>
          </p:cNvSpPr>
          <p:nvPr>
            <p:ph type="body" idx="4294967295"/>
          </p:nvPr>
        </p:nvSpPr>
        <p:spPr>
          <a:xfrm>
            <a:off x="457200" y="1700808"/>
            <a:ext cx="8229600" cy="4425355"/>
          </a:xfrm>
          <a:noFill/>
          <a:ln/>
        </p:spPr>
        <p:txBody>
          <a:bodyPr/>
          <a:lstStyle/>
          <a:p>
            <a:pPr>
              <a:lnSpc>
                <a:spcPct val="80000"/>
              </a:lnSpc>
              <a:spcBef>
                <a:spcPts val="0"/>
              </a:spcBef>
            </a:pPr>
            <a:r>
              <a:rPr lang="en-US" altLang="en-US" sz="2400" b="1" u="sng" dirty="0"/>
              <a:t>CANON IV.3: Of Accountability</a:t>
            </a:r>
          </a:p>
          <a:p>
            <a:pPr>
              <a:lnSpc>
                <a:spcPct val="80000"/>
              </a:lnSpc>
              <a:spcBef>
                <a:spcPts val="0"/>
              </a:spcBef>
              <a:buFontTx/>
              <a:buNone/>
            </a:pPr>
            <a:endParaRPr lang="en-US" altLang="en-US" sz="2400" b="1" dirty="0"/>
          </a:p>
          <a:p>
            <a:pPr>
              <a:lnSpc>
                <a:spcPct val="80000"/>
              </a:lnSpc>
              <a:spcBef>
                <a:spcPts val="0"/>
              </a:spcBef>
            </a:pPr>
            <a:r>
              <a:rPr lang="en-US" altLang="en-US" sz="1800" b="1" u="sng" dirty="0"/>
              <a:t>Sec. 1.</a:t>
            </a:r>
            <a:r>
              <a:rPr lang="en-US" altLang="en-US" sz="1800" b="1" dirty="0"/>
              <a:t> </a:t>
            </a:r>
            <a:r>
              <a:rPr lang="en-US" altLang="en-US" sz="1800" b="1" dirty="0">
                <a:solidFill>
                  <a:srgbClr val="C00000"/>
                </a:solidFill>
              </a:rPr>
              <a:t>Clergy are subject to proceedings for:</a:t>
            </a:r>
            <a:endParaRPr lang="en-US" altLang="en-US" sz="1800" dirty="0">
              <a:solidFill>
                <a:srgbClr val="C00000"/>
              </a:solidFill>
            </a:endParaRPr>
          </a:p>
          <a:p>
            <a:pPr>
              <a:lnSpc>
                <a:spcPct val="80000"/>
              </a:lnSpc>
              <a:spcBef>
                <a:spcPts val="0"/>
              </a:spcBef>
              <a:buFontTx/>
              <a:buNone/>
            </a:pPr>
            <a:endParaRPr lang="en-US" altLang="en-US" sz="1800" dirty="0"/>
          </a:p>
          <a:p>
            <a:pPr>
              <a:lnSpc>
                <a:spcPct val="80000"/>
              </a:lnSpc>
              <a:spcBef>
                <a:spcPts val="0"/>
              </a:spcBef>
            </a:pPr>
            <a:r>
              <a:rPr lang="en-US" altLang="en-US" sz="1800" b="1" dirty="0"/>
              <a:t>(a)  </a:t>
            </a:r>
            <a:r>
              <a:rPr lang="en-US" altLang="en-US" sz="1800" b="1" dirty="0">
                <a:solidFill>
                  <a:srgbClr val="C00000"/>
                </a:solidFill>
              </a:rPr>
              <a:t>Knowingly violating or attempting to violate the Church or Diocesan Constitution or Canons, including through another </a:t>
            </a:r>
            <a:endParaRPr lang="en-US" altLang="en-US" sz="1200" b="1" dirty="0">
              <a:solidFill>
                <a:srgbClr val="C00000"/>
              </a:solidFill>
            </a:endParaRPr>
          </a:p>
          <a:p>
            <a:pPr lvl="1">
              <a:lnSpc>
                <a:spcPct val="80000"/>
              </a:lnSpc>
              <a:spcBef>
                <a:spcPts val="0"/>
              </a:spcBef>
            </a:pPr>
            <a:r>
              <a:rPr lang="en-US" altLang="en-US" sz="1400" b="1" dirty="0"/>
              <a:t>(“</a:t>
            </a:r>
            <a:r>
              <a:rPr lang="en-US" altLang="en-US" sz="1400" dirty="0"/>
              <a:t>knowingly violating or attempting to violate, directly or through the acts of another person, the Constitution or Canons of the Church or of any Diocese”)</a:t>
            </a:r>
          </a:p>
          <a:p>
            <a:pPr>
              <a:lnSpc>
                <a:spcPct val="80000"/>
              </a:lnSpc>
              <a:spcBef>
                <a:spcPts val="0"/>
              </a:spcBef>
              <a:buFontTx/>
              <a:buNone/>
            </a:pPr>
            <a:endParaRPr lang="en-US" altLang="en-US" sz="1800" dirty="0"/>
          </a:p>
          <a:p>
            <a:pPr>
              <a:lnSpc>
                <a:spcPct val="80000"/>
              </a:lnSpc>
              <a:spcBef>
                <a:spcPts val="0"/>
              </a:spcBef>
            </a:pPr>
            <a:r>
              <a:rPr lang="en-US" altLang="en-US" sz="1800" b="1" dirty="0"/>
              <a:t>(b) </a:t>
            </a:r>
            <a:r>
              <a:rPr lang="en-US" altLang="en-US" sz="1800" b="1" dirty="0">
                <a:solidFill>
                  <a:srgbClr val="C00000"/>
                </a:solidFill>
              </a:rPr>
              <a:t>Not cooperating with the process</a:t>
            </a:r>
          </a:p>
          <a:p>
            <a:pPr lvl="1">
              <a:lnSpc>
                <a:spcPct val="80000"/>
              </a:lnSpc>
              <a:spcBef>
                <a:spcPts val="0"/>
              </a:spcBef>
            </a:pPr>
            <a:r>
              <a:rPr lang="en-US" altLang="en-US" sz="1400" b="1" dirty="0"/>
              <a:t>(“</a:t>
            </a:r>
            <a:r>
              <a:rPr lang="en-US" altLang="en-US" sz="1400" dirty="0"/>
              <a:t>failing without good cause to cooperate with any investigation or proceeding conducted under authority of this Title”)</a:t>
            </a:r>
          </a:p>
          <a:p>
            <a:pPr>
              <a:lnSpc>
                <a:spcPct val="80000"/>
              </a:lnSpc>
              <a:spcBef>
                <a:spcPts val="0"/>
              </a:spcBef>
              <a:buFontTx/>
              <a:buNone/>
            </a:pPr>
            <a:endParaRPr lang="en-US" altLang="en-US" sz="1800" dirty="0"/>
          </a:p>
          <a:p>
            <a:pPr>
              <a:lnSpc>
                <a:spcPct val="80000"/>
              </a:lnSpc>
              <a:spcBef>
                <a:spcPts val="0"/>
              </a:spcBef>
            </a:pPr>
            <a:r>
              <a:rPr lang="en-US" altLang="en-US" sz="1800" b="1" dirty="0"/>
              <a:t>(c) </a:t>
            </a:r>
            <a:r>
              <a:rPr lang="en-US" altLang="en-US" sz="1800" b="1" dirty="0">
                <a:solidFill>
                  <a:srgbClr val="C00000"/>
                </a:solidFill>
              </a:rPr>
              <a:t>False accusation or testimony</a:t>
            </a:r>
          </a:p>
          <a:p>
            <a:pPr lvl="1">
              <a:lnSpc>
                <a:spcPct val="80000"/>
              </a:lnSpc>
              <a:spcBef>
                <a:spcPts val="0"/>
              </a:spcBef>
            </a:pPr>
            <a:r>
              <a:rPr lang="en-US" altLang="en-US" sz="1400" b="1" dirty="0"/>
              <a:t>(“</a:t>
            </a:r>
            <a:r>
              <a:rPr lang="en-US" altLang="en-US" sz="1400" dirty="0"/>
              <a:t>intentionally and maliciously bringing a false accusation or knowingly providing false testimony or false evidence in any investigation or proceeding under this Title”)</a:t>
            </a:r>
          </a:p>
          <a:p>
            <a:pPr marL="0" indent="0">
              <a:lnSpc>
                <a:spcPct val="80000"/>
              </a:lnSpc>
              <a:buNone/>
            </a:pPr>
            <a:endParaRPr lang="en-US" altLang="en-US" sz="1800" dirty="0"/>
          </a:p>
          <a:p>
            <a:pPr>
              <a:lnSpc>
                <a:spcPct val="80000"/>
              </a:lnSpc>
              <a:buFontTx/>
              <a:buNone/>
            </a:pPr>
            <a:endParaRPr lang="en-US" altLang="en-US" sz="1800" b="1" dirty="0"/>
          </a:p>
        </p:txBody>
      </p:sp>
    </p:spTree>
    <p:extLst>
      <p:ext uri="{BB962C8B-B14F-4D97-AF65-F5344CB8AC3E}">
        <p14:creationId xmlns:p14="http://schemas.microsoft.com/office/powerpoint/2010/main" val="969989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5" name="Rectangle 27">
            <a:extLst>
              <a:ext uri="{FF2B5EF4-FFF2-40B4-BE49-F238E27FC236}">
                <a16:creationId xmlns:a16="http://schemas.microsoft.com/office/drawing/2014/main" id="{4C2B65F2-E1BB-4E38-B8F2-1656B998E81C}"/>
              </a:ext>
            </a:extLst>
          </p:cNvPr>
          <p:cNvSpPr>
            <a:spLocks noGrp="1"/>
          </p:cNvSpPr>
          <p:nvPr>
            <p:ph type="title" idx="4294967295"/>
          </p:nvPr>
        </p:nvSpPr>
        <p:spPr>
          <a:noFill/>
          <a:ln/>
        </p:spPr>
        <p:txBody>
          <a:bodyPr/>
          <a:lstStyle/>
          <a:p>
            <a:r>
              <a:rPr lang="en-US" altLang="en-US" dirty="0">
                <a:solidFill>
                  <a:srgbClr val="0070C0"/>
                </a:solidFill>
              </a:rPr>
              <a:t>What is an “Offense”? cont’d</a:t>
            </a:r>
          </a:p>
        </p:txBody>
      </p:sp>
      <p:sp>
        <p:nvSpPr>
          <p:cNvPr id="2076" name="Rectangle 28">
            <a:extLst>
              <a:ext uri="{FF2B5EF4-FFF2-40B4-BE49-F238E27FC236}">
                <a16:creationId xmlns:a16="http://schemas.microsoft.com/office/drawing/2014/main" id="{7276067C-EB9C-4F9B-ACED-435A1D5DD6B3}"/>
              </a:ext>
            </a:extLst>
          </p:cNvPr>
          <p:cNvSpPr>
            <a:spLocks noGrp="1"/>
          </p:cNvSpPr>
          <p:nvPr>
            <p:ph idx="4294967295"/>
          </p:nvPr>
        </p:nvSpPr>
        <p:spPr>
          <a:xfrm>
            <a:off x="457200" y="1772816"/>
            <a:ext cx="8229600" cy="4353347"/>
          </a:xfrm>
          <a:ln/>
        </p:spPr>
        <p:txBody>
          <a:bodyPr/>
          <a:lstStyle/>
          <a:p>
            <a:pPr>
              <a:lnSpc>
                <a:spcPct val="80000"/>
              </a:lnSpc>
              <a:spcBef>
                <a:spcPts val="0"/>
              </a:spcBef>
            </a:pPr>
            <a:r>
              <a:rPr lang="en-US" altLang="en-US" sz="1800" b="1" dirty="0"/>
              <a:t>(d)</a:t>
            </a:r>
            <a:r>
              <a:rPr lang="en-US" altLang="en-US" sz="1800" dirty="0"/>
              <a:t> </a:t>
            </a:r>
            <a:r>
              <a:rPr lang="en-US" altLang="en-US" sz="1800" b="1" dirty="0">
                <a:solidFill>
                  <a:srgbClr val="C00000"/>
                </a:solidFill>
              </a:rPr>
              <a:t>Intentional misrepresentation of facts in application for Postulancy, Candidacy, or Ordination</a:t>
            </a:r>
            <a:endParaRPr lang="en-US" altLang="en-US" sz="1800" dirty="0">
              <a:solidFill>
                <a:srgbClr val="C00000"/>
              </a:solidFill>
            </a:endParaRPr>
          </a:p>
          <a:p>
            <a:pPr lvl="1">
              <a:lnSpc>
                <a:spcPct val="80000"/>
              </a:lnSpc>
              <a:spcBef>
                <a:spcPts val="0"/>
              </a:spcBef>
            </a:pPr>
            <a:r>
              <a:rPr lang="en-US" altLang="en-US" sz="1400" dirty="0"/>
              <a:t>(“intentionally misrepresenting or omitting any material fact in applying for admission to Postulancy, for admission to Candidacy, for ordination as a Deacon or Priest, for reception from another Church as a Deacon or Priest, or for nomination or appointment as a Bishop”) </a:t>
            </a:r>
          </a:p>
          <a:p>
            <a:pPr>
              <a:lnSpc>
                <a:spcPct val="80000"/>
              </a:lnSpc>
              <a:spcBef>
                <a:spcPts val="0"/>
              </a:spcBef>
            </a:pPr>
            <a:endParaRPr lang="en-US" altLang="en-US" sz="1800" dirty="0"/>
          </a:p>
          <a:p>
            <a:pPr>
              <a:lnSpc>
                <a:spcPct val="80000"/>
              </a:lnSpc>
              <a:spcBef>
                <a:spcPts val="0"/>
              </a:spcBef>
            </a:pPr>
            <a:r>
              <a:rPr lang="en-US" altLang="en-US" sz="1800" b="1" dirty="0"/>
              <a:t>(e) </a:t>
            </a:r>
            <a:r>
              <a:rPr lang="en-US" altLang="en-US" sz="1800" b="1" dirty="0">
                <a:solidFill>
                  <a:srgbClr val="C00000"/>
                </a:solidFill>
              </a:rPr>
              <a:t>Retaliation</a:t>
            </a:r>
          </a:p>
          <a:p>
            <a:pPr lvl="1">
              <a:lnSpc>
                <a:spcPct val="80000"/>
              </a:lnSpc>
              <a:spcBef>
                <a:spcPts val="0"/>
              </a:spcBef>
            </a:pPr>
            <a:r>
              <a:rPr lang="en-US" altLang="en-US" sz="1400" dirty="0"/>
              <a:t>(“discharging, demoting, or otherwise retaliating against any person because the person has opposed any practices forbidden under this Title or because the person has reported information concerning an Offense, testified, or assisted in any proceeding under this Title”)</a:t>
            </a:r>
            <a:endParaRPr lang="en-US" altLang="en-US" sz="1400" b="1" u="sng" dirty="0"/>
          </a:p>
          <a:p>
            <a:pPr>
              <a:lnSpc>
                <a:spcPct val="80000"/>
              </a:lnSpc>
            </a:pPr>
            <a:endParaRPr lang="en-US" altLang="en-US" sz="1800" b="1" u="sng" dirty="0"/>
          </a:p>
          <a:p>
            <a:pPr>
              <a:lnSpc>
                <a:spcPct val="80000"/>
              </a:lnSpc>
            </a:pPr>
            <a:r>
              <a:rPr lang="en-US" altLang="en-US" sz="1800" b="1" u="sng" dirty="0"/>
              <a:t>Sec. 2.</a:t>
            </a:r>
            <a:r>
              <a:rPr lang="en-US" altLang="en-US" sz="1800" b="1" dirty="0"/>
              <a:t> </a:t>
            </a:r>
            <a:r>
              <a:rPr lang="en-US" altLang="en-US" sz="1800" b="1" dirty="0">
                <a:solidFill>
                  <a:srgbClr val="C00000"/>
                </a:solidFill>
              </a:rPr>
              <a:t>Clergy are accountable for breaching Standards in Canon 4</a:t>
            </a:r>
          </a:p>
          <a:p>
            <a:pPr lvl="1">
              <a:lnSpc>
                <a:spcPct val="80000"/>
              </a:lnSpc>
            </a:pPr>
            <a:r>
              <a:rPr lang="en-US" altLang="en-US" sz="1400" b="1" dirty="0"/>
              <a:t>(“</a:t>
            </a:r>
            <a:r>
              <a:rPr lang="en-US" altLang="en-US" sz="1400" dirty="0"/>
              <a:t>A Member of the Clergy shall be accountable for any breach of the Standards of Conduct set forth in Canon IV.4.”)</a:t>
            </a:r>
          </a:p>
          <a:p>
            <a:pPr>
              <a:lnSpc>
                <a:spcPct val="80000"/>
              </a:lnSpc>
            </a:pPr>
            <a:endParaRPr lang="en-US" altLang="en-US" sz="1800" dirty="0"/>
          </a:p>
          <a:p>
            <a:pPr>
              <a:lnSpc>
                <a:spcPct val="80000"/>
              </a:lnSpc>
            </a:pPr>
            <a:r>
              <a:rPr lang="en-US" altLang="en-US" sz="1800" b="1" u="sng" dirty="0"/>
              <a:t>Sec. 3.</a:t>
            </a:r>
            <a:r>
              <a:rPr lang="en-US" altLang="en-US" sz="1800" b="1" dirty="0"/>
              <a:t> </a:t>
            </a:r>
            <a:r>
              <a:rPr lang="en-US" altLang="en-US" sz="1800" b="1" dirty="0">
                <a:solidFill>
                  <a:srgbClr val="C00000"/>
                </a:solidFill>
              </a:rPr>
              <a:t>Violation must be “material and substantial or of clear and weighty importance to the ministry of the Church” to be Offense</a:t>
            </a:r>
          </a:p>
          <a:p>
            <a:pPr lvl="1">
              <a:lnSpc>
                <a:spcPct val="80000"/>
              </a:lnSpc>
            </a:pPr>
            <a:r>
              <a:rPr lang="en-US" altLang="en-US" sz="1400" b="1" dirty="0"/>
              <a:t>(“</a:t>
            </a:r>
            <a:r>
              <a:rPr lang="en-US" altLang="en-US" sz="1400" dirty="0"/>
              <a:t>In order for any conduct or condition to be the subject of the provisions of this Title, the Offense complained of must violate applicable provisions of Canon IV.3 or IV.4 and must be material and substantial or of clear and weighty importance to the ministry of the Church.”)  </a:t>
            </a:r>
            <a:endParaRPr lang="en-US" altLang="en-US" sz="1800" dirty="0"/>
          </a:p>
        </p:txBody>
      </p:sp>
      <p:sp>
        <p:nvSpPr>
          <p:cNvPr id="2077" name="Rectangle 29">
            <a:extLst>
              <a:ext uri="{FF2B5EF4-FFF2-40B4-BE49-F238E27FC236}">
                <a16:creationId xmlns:a16="http://schemas.microsoft.com/office/drawing/2014/main" id="{1F399F9C-4450-44CD-A8AE-DCCBC4F64AF1}"/>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C33FE9D8-A739-42A7-B32A-1664D8A3098E}" type="slidenum">
              <a:rPr lang="en-US" altLang="en-US" sz="1400"/>
              <a:pPr algn="r">
                <a:spcBef>
                  <a:spcPct val="0"/>
                </a:spcBef>
                <a:buFontTx/>
                <a:buNone/>
              </a:pPr>
              <a:t>6</a:t>
            </a:fld>
            <a:endParaRPr lang="en-US" alt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0" name="Rectangle 32">
            <a:extLst>
              <a:ext uri="{FF2B5EF4-FFF2-40B4-BE49-F238E27FC236}">
                <a16:creationId xmlns:a16="http://schemas.microsoft.com/office/drawing/2014/main" id="{58462F97-F108-4F82-8939-4EAF6CC28B3B}"/>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B6BF3C95-31E2-473A-8B31-C52EC4563BEF}" type="slidenum">
              <a:rPr lang="en-US" altLang="en-US" sz="1400"/>
              <a:pPr algn="r">
                <a:spcBef>
                  <a:spcPct val="0"/>
                </a:spcBef>
                <a:buFontTx/>
                <a:buNone/>
              </a:pPr>
              <a:t>7</a:t>
            </a:fld>
            <a:endParaRPr lang="en-US" altLang="en-US" sz="1400" dirty="0"/>
          </a:p>
        </p:txBody>
      </p:sp>
      <p:sp>
        <p:nvSpPr>
          <p:cNvPr id="2081" name="Rectangle 33">
            <a:extLst>
              <a:ext uri="{FF2B5EF4-FFF2-40B4-BE49-F238E27FC236}">
                <a16:creationId xmlns:a16="http://schemas.microsoft.com/office/drawing/2014/main" id="{431F9743-EB7F-4B30-8742-A3B7146DC6BC}"/>
              </a:ext>
            </a:extLst>
          </p:cNvPr>
          <p:cNvSpPr>
            <a:spLocks noGrp="1" noChangeArrowheads="1"/>
          </p:cNvSpPr>
          <p:nvPr>
            <p:ph type="title" idx="4294967295"/>
          </p:nvPr>
        </p:nvSpPr>
        <p:spPr>
          <a:xfrm>
            <a:off x="457200" y="274638"/>
            <a:ext cx="8229600" cy="944562"/>
          </a:xfrm>
          <a:noFill/>
          <a:ln/>
        </p:spPr>
        <p:txBody>
          <a:bodyPr/>
          <a:lstStyle/>
          <a:p>
            <a:r>
              <a:rPr lang="en-US" altLang="en-US" dirty="0">
                <a:solidFill>
                  <a:srgbClr val="0070C0"/>
                </a:solidFill>
              </a:rPr>
              <a:t>What is an “Offense”? cont’d</a:t>
            </a:r>
          </a:p>
        </p:txBody>
      </p:sp>
      <p:sp>
        <p:nvSpPr>
          <p:cNvPr id="2082" name="Rectangle 34">
            <a:extLst>
              <a:ext uri="{FF2B5EF4-FFF2-40B4-BE49-F238E27FC236}">
                <a16:creationId xmlns:a16="http://schemas.microsoft.com/office/drawing/2014/main" id="{D74C1025-37D0-474C-A0FD-C8A9DCA7679D}"/>
              </a:ext>
            </a:extLst>
          </p:cNvPr>
          <p:cNvSpPr>
            <a:spLocks noGrp="1" noChangeArrowheads="1"/>
          </p:cNvSpPr>
          <p:nvPr>
            <p:ph type="body" idx="4294967295"/>
          </p:nvPr>
        </p:nvSpPr>
        <p:spPr>
          <a:xfrm>
            <a:off x="457200" y="1752600"/>
            <a:ext cx="8147248" cy="4221163"/>
          </a:xfrm>
          <a:noFill/>
          <a:ln/>
        </p:spPr>
        <p:txBody>
          <a:bodyPr/>
          <a:lstStyle/>
          <a:p>
            <a:pPr>
              <a:lnSpc>
                <a:spcPct val="80000"/>
              </a:lnSpc>
            </a:pPr>
            <a:r>
              <a:rPr lang="en-US" altLang="en-US" sz="2400" b="1" u="sng" dirty="0"/>
              <a:t>CANON IV.4: Of Standards of Conduct</a:t>
            </a:r>
          </a:p>
          <a:p>
            <a:pPr>
              <a:lnSpc>
                <a:spcPct val="80000"/>
              </a:lnSpc>
            </a:pPr>
            <a:endParaRPr lang="en-US" altLang="en-US" sz="1800" b="1" dirty="0"/>
          </a:p>
          <a:p>
            <a:pPr marL="457200" lvl="1" indent="0">
              <a:lnSpc>
                <a:spcPct val="80000"/>
              </a:lnSpc>
              <a:buNone/>
            </a:pPr>
            <a:r>
              <a:rPr lang="en-US" altLang="en-US" sz="1600" b="1" i="1" u="sng" dirty="0">
                <a:solidFill>
                  <a:schemeClr val="accent3">
                    <a:lumMod val="65000"/>
                  </a:schemeClr>
                </a:solidFill>
              </a:rPr>
              <a:t>[NOTE:  These are the Offenses of Omission; failure to meet these standards constitutes an Offense]</a:t>
            </a:r>
          </a:p>
          <a:p>
            <a:pPr>
              <a:lnSpc>
                <a:spcPct val="80000"/>
              </a:lnSpc>
              <a:buFontTx/>
              <a:buNone/>
            </a:pPr>
            <a:endParaRPr lang="en-US" altLang="en-US" sz="1800" b="1" dirty="0"/>
          </a:p>
          <a:p>
            <a:pPr>
              <a:lnSpc>
                <a:spcPct val="80000"/>
              </a:lnSpc>
            </a:pPr>
            <a:r>
              <a:rPr lang="en-US" altLang="en-US" sz="1800" b="1" u="sng" dirty="0"/>
              <a:t>Sec. 1</a:t>
            </a:r>
            <a:r>
              <a:rPr lang="en-US" altLang="en-US" sz="1800" b="1" dirty="0"/>
              <a:t>. </a:t>
            </a:r>
            <a:r>
              <a:rPr lang="en-US" altLang="en-US" sz="1800" dirty="0"/>
              <a:t>In exercising his or her ministry, a Member of the Clergy </a:t>
            </a:r>
            <a:r>
              <a:rPr lang="en-US" altLang="en-US" sz="1800" b="1" u="sng" dirty="0">
                <a:solidFill>
                  <a:srgbClr val="0070C0"/>
                </a:solidFill>
              </a:rPr>
              <a:t>shall</a:t>
            </a:r>
            <a:r>
              <a:rPr lang="en-US" altLang="en-US" sz="1800" dirty="0"/>
              <a:t>:</a:t>
            </a:r>
          </a:p>
          <a:p>
            <a:pPr>
              <a:lnSpc>
                <a:spcPct val="80000"/>
              </a:lnSpc>
              <a:buFontTx/>
              <a:buNone/>
            </a:pPr>
            <a:endParaRPr lang="en-US" altLang="en-US" sz="1800" dirty="0"/>
          </a:p>
          <a:p>
            <a:pPr>
              <a:lnSpc>
                <a:spcPct val="80000"/>
              </a:lnSpc>
            </a:pPr>
            <a:r>
              <a:rPr lang="en-US" altLang="en-US" sz="1800" b="1" dirty="0"/>
              <a:t>(a)</a:t>
            </a:r>
            <a:r>
              <a:rPr lang="en-US" altLang="en-US" sz="1800" dirty="0"/>
              <a:t> </a:t>
            </a:r>
            <a:r>
              <a:rPr lang="en-US" altLang="en-US" sz="1800" b="1" dirty="0">
                <a:solidFill>
                  <a:srgbClr val="0070C0"/>
                </a:solidFill>
              </a:rPr>
              <a:t>Protect</a:t>
            </a:r>
            <a:r>
              <a:rPr lang="en-US" altLang="en-US" sz="1800" dirty="0"/>
              <a:t> </a:t>
            </a:r>
            <a:r>
              <a:rPr lang="en-US" altLang="en-US" sz="1800" b="1" dirty="0">
                <a:solidFill>
                  <a:srgbClr val="0070C0"/>
                </a:solidFill>
              </a:rPr>
              <a:t>Confidences </a:t>
            </a:r>
            <a:endParaRPr lang="en-US" altLang="en-US" sz="1800" dirty="0">
              <a:solidFill>
                <a:srgbClr val="0070C0"/>
              </a:solidFill>
            </a:endParaRPr>
          </a:p>
          <a:p>
            <a:pPr lvl="1">
              <a:lnSpc>
                <a:spcPct val="80000"/>
              </a:lnSpc>
            </a:pPr>
            <a:r>
              <a:rPr lang="en-US" altLang="en-US" sz="1400" dirty="0"/>
              <a:t>(“respect and preserve confidences of others except that pastoral, legal or moral obligations of ministry may require disclosure of those confidences other than Privileged Communications”)</a:t>
            </a:r>
          </a:p>
          <a:p>
            <a:pPr>
              <a:lnSpc>
                <a:spcPct val="80000"/>
              </a:lnSpc>
              <a:buFontTx/>
              <a:buNone/>
            </a:pPr>
            <a:endParaRPr lang="en-US" altLang="en-US" sz="1800" dirty="0"/>
          </a:p>
          <a:p>
            <a:pPr>
              <a:lnSpc>
                <a:spcPct val="80000"/>
              </a:lnSpc>
            </a:pPr>
            <a:r>
              <a:rPr lang="en-US" altLang="en-US" sz="1800" b="1" dirty="0"/>
              <a:t>(b) </a:t>
            </a:r>
            <a:r>
              <a:rPr lang="en-US" altLang="en-US" sz="1800" b="1" dirty="0">
                <a:solidFill>
                  <a:srgbClr val="0070C0"/>
                </a:solidFill>
              </a:rPr>
              <a:t>Obey</a:t>
            </a:r>
            <a:r>
              <a:rPr lang="en-US" altLang="en-US" sz="1800" b="1" dirty="0"/>
              <a:t> </a:t>
            </a:r>
            <a:r>
              <a:rPr lang="en-US" altLang="en-US" sz="1800" b="1" dirty="0">
                <a:solidFill>
                  <a:srgbClr val="0070C0"/>
                </a:solidFill>
              </a:rPr>
              <a:t>Rubrics</a:t>
            </a:r>
          </a:p>
          <a:p>
            <a:pPr lvl="1">
              <a:lnSpc>
                <a:spcPct val="80000"/>
              </a:lnSpc>
            </a:pPr>
            <a:r>
              <a:rPr lang="en-US" altLang="en-US" sz="1400" b="1" dirty="0"/>
              <a:t>(“</a:t>
            </a:r>
            <a:r>
              <a:rPr lang="en-US" altLang="en-US" sz="1400" dirty="0"/>
              <a:t>conform to the Rubrics of the Book of Common Prayer”)</a:t>
            </a:r>
          </a:p>
          <a:p>
            <a:pPr>
              <a:lnSpc>
                <a:spcPct val="80000"/>
              </a:lnSpc>
              <a:buFontTx/>
              <a:buNone/>
            </a:pPr>
            <a:endParaRPr lang="en-US" altLang="en-US" sz="1800" dirty="0"/>
          </a:p>
          <a:p>
            <a:pPr>
              <a:lnSpc>
                <a:spcPct val="80000"/>
              </a:lnSpc>
            </a:pPr>
            <a:r>
              <a:rPr lang="en-US" altLang="en-US" sz="1800" b="1" dirty="0"/>
              <a:t>(c) </a:t>
            </a:r>
            <a:r>
              <a:rPr lang="en-US" altLang="en-US" sz="1800" b="1" dirty="0">
                <a:solidFill>
                  <a:srgbClr val="0070C0"/>
                </a:solidFill>
              </a:rPr>
              <a:t>Keep Ordination vows</a:t>
            </a:r>
          </a:p>
          <a:p>
            <a:pPr lvl="1">
              <a:lnSpc>
                <a:spcPct val="80000"/>
              </a:lnSpc>
            </a:pPr>
            <a:r>
              <a:rPr lang="en-US" altLang="en-US" sz="1400" b="1" dirty="0"/>
              <a:t>(“</a:t>
            </a:r>
            <a:r>
              <a:rPr lang="en-US" altLang="en-US" sz="1400" dirty="0"/>
              <a:t>abide by the promises and vows made when ordained”)</a:t>
            </a:r>
          </a:p>
          <a:p>
            <a:pPr>
              <a:lnSpc>
                <a:spcPct val="80000"/>
              </a:lnSpc>
              <a:buFontTx/>
              <a:buNone/>
            </a:pPr>
            <a:endParaRPr lang="en-US" altLang="en-US" sz="1800"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5" name="Rectangle 37">
            <a:extLst>
              <a:ext uri="{FF2B5EF4-FFF2-40B4-BE49-F238E27FC236}">
                <a16:creationId xmlns:a16="http://schemas.microsoft.com/office/drawing/2014/main" id="{90AAC7B8-33B3-4C0B-AB76-7466FF974C2F}"/>
              </a:ext>
            </a:extLst>
          </p:cNvPr>
          <p:cNvSpPr>
            <a:spLocks noGrp="1"/>
          </p:cNvSpPr>
          <p:nvPr>
            <p:ph type="title" idx="4294967295"/>
          </p:nvPr>
        </p:nvSpPr>
        <p:spPr>
          <a:noFill/>
          <a:ln/>
        </p:spPr>
        <p:txBody>
          <a:bodyPr/>
          <a:lstStyle/>
          <a:p>
            <a:r>
              <a:rPr lang="en-US" altLang="en-US" dirty="0">
                <a:solidFill>
                  <a:srgbClr val="0070C0"/>
                </a:solidFill>
              </a:rPr>
              <a:t>What is an “Offense”? cont’d</a:t>
            </a:r>
          </a:p>
        </p:txBody>
      </p:sp>
      <p:sp>
        <p:nvSpPr>
          <p:cNvPr id="2086" name="Rectangle 38">
            <a:extLst>
              <a:ext uri="{FF2B5EF4-FFF2-40B4-BE49-F238E27FC236}">
                <a16:creationId xmlns:a16="http://schemas.microsoft.com/office/drawing/2014/main" id="{E4D35DC2-77E9-41EC-B012-7213AC532F4A}"/>
              </a:ext>
            </a:extLst>
          </p:cNvPr>
          <p:cNvSpPr>
            <a:spLocks noGrp="1"/>
          </p:cNvSpPr>
          <p:nvPr>
            <p:ph idx="4294967295"/>
          </p:nvPr>
        </p:nvSpPr>
        <p:spPr>
          <a:xfrm>
            <a:off x="457200" y="1676400"/>
            <a:ext cx="8229600" cy="4449763"/>
          </a:xfrm>
          <a:ln/>
        </p:spPr>
        <p:txBody>
          <a:bodyPr/>
          <a:lstStyle/>
          <a:p>
            <a:pPr>
              <a:lnSpc>
                <a:spcPct val="80000"/>
              </a:lnSpc>
            </a:pPr>
            <a:r>
              <a:rPr lang="en-US" altLang="en-US" sz="1800" b="1" dirty="0"/>
              <a:t>(d) </a:t>
            </a:r>
            <a:r>
              <a:rPr lang="en-US" altLang="en-US" sz="1800" b="1" dirty="0">
                <a:solidFill>
                  <a:srgbClr val="0070C0"/>
                </a:solidFill>
              </a:rPr>
              <a:t>Obey Pastoral Directions, Restrictions, Accords, and Orders</a:t>
            </a:r>
          </a:p>
          <a:p>
            <a:pPr lvl="1">
              <a:lnSpc>
                <a:spcPct val="80000"/>
              </a:lnSpc>
            </a:pPr>
            <a:r>
              <a:rPr lang="en-US" altLang="en-US" sz="1400" dirty="0"/>
              <a:t>(“abide by the requirements of any applicable Accord or Order, or any applicable Pastoral Direction, restriction on ministry, or placement on Administrative Leave issued under Canon IV.7”)</a:t>
            </a:r>
          </a:p>
          <a:p>
            <a:pPr>
              <a:lnSpc>
                <a:spcPct val="80000"/>
              </a:lnSpc>
              <a:buFontTx/>
              <a:buNone/>
            </a:pPr>
            <a:endParaRPr lang="en-US" altLang="en-US" sz="1800" dirty="0"/>
          </a:p>
          <a:p>
            <a:pPr>
              <a:lnSpc>
                <a:spcPct val="80000"/>
              </a:lnSpc>
            </a:pPr>
            <a:r>
              <a:rPr lang="en-US" altLang="en-US" sz="1800" b="1" dirty="0"/>
              <a:t>(e) </a:t>
            </a:r>
            <a:r>
              <a:rPr lang="en-US" altLang="en-US" sz="1800" b="1" dirty="0">
                <a:solidFill>
                  <a:srgbClr val="0070C0"/>
                </a:solidFill>
              </a:rPr>
              <a:t>Protect Property</a:t>
            </a:r>
          </a:p>
          <a:p>
            <a:pPr lvl="1">
              <a:lnSpc>
                <a:spcPct val="80000"/>
              </a:lnSpc>
            </a:pPr>
            <a:r>
              <a:rPr lang="en-US" altLang="en-US" sz="1400" b="1" dirty="0"/>
              <a:t>(“</a:t>
            </a:r>
            <a:r>
              <a:rPr lang="en-US" altLang="en-US" sz="1400" dirty="0"/>
              <a:t>safeguard the property and funds of the Church and Community”)</a:t>
            </a:r>
          </a:p>
          <a:p>
            <a:pPr>
              <a:lnSpc>
                <a:spcPct val="80000"/>
              </a:lnSpc>
              <a:buFontTx/>
              <a:buNone/>
            </a:pPr>
            <a:endParaRPr lang="en-US" altLang="en-US" sz="1800" dirty="0"/>
          </a:p>
          <a:p>
            <a:pPr>
              <a:lnSpc>
                <a:spcPct val="80000"/>
              </a:lnSpc>
            </a:pPr>
            <a:r>
              <a:rPr lang="en-US" altLang="en-US" sz="1800" b="1" dirty="0"/>
              <a:t>(f) </a:t>
            </a:r>
            <a:r>
              <a:rPr lang="en-US" altLang="en-US" sz="1800" b="1" dirty="0">
                <a:solidFill>
                  <a:srgbClr val="0070C0"/>
                </a:solidFill>
              </a:rPr>
              <a:t>Report Violations</a:t>
            </a:r>
          </a:p>
          <a:p>
            <a:pPr lvl="1">
              <a:lnSpc>
                <a:spcPct val="80000"/>
              </a:lnSpc>
            </a:pPr>
            <a:r>
              <a:rPr lang="en-US" altLang="en-US" sz="1400" b="1" dirty="0"/>
              <a:t>(“</a:t>
            </a:r>
            <a:r>
              <a:rPr lang="en-US" altLang="en-US" sz="1400" dirty="0"/>
              <a:t>report to the Intake Officer all matters which may constitute an Offense as defined in Canon IV.2 meeting the standards of Canon IV.3.3, except for matters disclosed to the Member of Clergy as confessor within the Rite of Reconciliation of a Penitent”)</a:t>
            </a:r>
          </a:p>
          <a:p>
            <a:pPr>
              <a:lnSpc>
                <a:spcPct val="80000"/>
              </a:lnSpc>
              <a:buFontTx/>
              <a:buNone/>
            </a:pPr>
            <a:endParaRPr lang="en-US" altLang="en-US" sz="1800" dirty="0"/>
          </a:p>
          <a:p>
            <a:pPr>
              <a:lnSpc>
                <a:spcPct val="80000"/>
              </a:lnSpc>
            </a:pPr>
            <a:r>
              <a:rPr lang="en-US" altLang="en-US" sz="1800" b="1" dirty="0"/>
              <a:t>(g) </a:t>
            </a:r>
            <a:r>
              <a:rPr lang="en-US" altLang="en-US" sz="1800" b="1" dirty="0">
                <a:solidFill>
                  <a:srgbClr val="0070C0"/>
                </a:solidFill>
              </a:rPr>
              <a:t>Obey Constitution and Canons and other rules</a:t>
            </a:r>
          </a:p>
          <a:p>
            <a:pPr lvl="1">
              <a:lnSpc>
                <a:spcPct val="80000"/>
              </a:lnSpc>
            </a:pPr>
            <a:r>
              <a:rPr lang="en-US" altLang="en-US" sz="1400" dirty="0"/>
              <a:t>(“exercise his or her ministry in accordance with applicable provisions of the Constitution and Canons of the Church and of the Diocese, ecclesiastical licensure or commission and Community rule or bylaws”)</a:t>
            </a:r>
          </a:p>
          <a:p>
            <a:pPr>
              <a:lnSpc>
                <a:spcPct val="80000"/>
              </a:lnSpc>
              <a:buFontTx/>
              <a:buNone/>
            </a:pPr>
            <a:endParaRPr lang="en-US" altLang="en-US" sz="1800" i="1" dirty="0"/>
          </a:p>
        </p:txBody>
      </p:sp>
      <p:sp>
        <p:nvSpPr>
          <p:cNvPr id="2087" name="Rectangle 39">
            <a:extLst>
              <a:ext uri="{FF2B5EF4-FFF2-40B4-BE49-F238E27FC236}">
                <a16:creationId xmlns:a16="http://schemas.microsoft.com/office/drawing/2014/main" id="{A71DCA18-DDC8-4ED2-9983-845339E7719E}"/>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E33C6D52-98D7-4AE8-AF94-A4882D20A7A1}" type="slidenum">
              <a:rPr lang="en-US" altLang="en-US" sz="1400"/>
              <a:pPr algn="r">
                <a:spcBef>
                  <a:spcPct val="0"/>
                </a:spcBef>
                <a:buFontTx/>
                <a:buNone/>
              </a:pPr>
              <a:t>8</a:t>
            </a:fld>
            <a:endParaRPr lang="en-US" altLang="en-US"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0" name="Rectangle 42">
            <a:extLst>
              <a:ext uri="{FF2B5EF4-FFF2-40B4-BE49-F238E27FC236}">
                <a16:creationId xmlns:a16="http://schemas.microsoft.com/office/drawing/2014/main" id="{C2AB2187-6E9C-48C1-A09D-54ABD99A972C}"/>
              </a:ext>
            </a:extLst>
          </p:cNvPr>
          <p:cNvSpPr>
            <a:spLocks/>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r">
              <a:spcBef>
                <a:spcPct val="0"/>
              </a:spcBef>
              <a:buFontTx/>
              <a:buNone/>
            </a:pPr>
            <a:fld id="{04DF3EA1-D9B4-4EB0-9761-D7B9A9527522}" type="slidenum">
              <a:rPr lang="en-US" altLang="en-US" sz="1400"/>
              <a:pPr algn="r">
                <a:spcBef>
                  <a:spcPct val="0"/>
                </a:spcBef>
                <a:buFontTx/>
                <a:buNone/>
              </a:pPr>
              <a:t>9</a:t>
            </a:fld>
            <a:endParaRPr lang="en-US" altLang="en-US" sz="1400" dirty="0"/>
          </a:p>
        </p:txBody>
      </p:sp>
      <p:sp>
        <p:nvSpPr>
          <p:cNvPr id="2091" name="Rectangle 43">
            <a:extLst>
              <a:ext uri="{FF2B5EF4-FFF2-40B4-BE49-F238E27FC236}">
                <a16:creationId xmlns:a16="http://schemas.microsoft.com/office/drawing/2014/main" id="{352B1823-7925-4EC2-9230-337D99177FFE}"/>
              </a:ext>
            </a:extLst>
          </p:cNvPr>
          <p:cNvSpPr>
            <a:spLocks noGrp="1" noChangeArrowheads="1"/>
          </p:cNvSpPr>
          <p:nvPr>
            <p:ph type="title" idx="4294967295"/>
          </p:nvPr>
        </p:nvSpPr>
        <p:spPr>
          <a:xfrm>
            <a:off x="457200" y="228600"/>
            <a:ext cx="8229600" cy="1143000"/>
          </a:xfrm>
          <a:noFill/>
          <a:ln/>
        </p:spPr>
        <p:txBody>
          <a:bodyPr/>
          <a:lstStyle/>
          <a:p>
            <a:r>
              <a:rPr lang="en-US" altLang="en-US" dirty="0">
                <a:solidFill>
                  <a:srgbClr val="0070C0"/>
                </a:solidFill>
              </a:rPr>
              <a:t>What is an “Offense”? cont’d</a:t>
            </a:r>
          </a:p>
        </p:txBody>
      </p:sp>
      <p:sp>
        <p:nvSpPr>
          <p:cNvPr id="2092" name="Rectangle 44">
            <a:extLst>
              <a:ext uri="{FF2B5EF4-FFF2-40B4-BE49-F238E27FC236}">
                <a16:creationId xmlns:a16="http://schemas.microsoft.com/office/drawing/2014/main" id="{C15C3BB9-4F81-4F7D-9E70-F9F3A8BE42EB}"/>
              </a:ext>
            </a:extLst>
          </p:cNvPr>
          <p:cNvSpPr>
            <a:spLocks noGrp="1" noChangeArrowheads="1"/>
          </p:cNvSpPr>
          <p:nvPr>
            <p:ph type="body" idx="4294967295"/>
          </p:nvPr>
        </p:nvSpPr>
        <p:spPr>
          <a:xfrm>
            <a:off x="457200" y="1600200"/>
            <a:ext cx="8229600" cy="4853136"/>
          </a:xfrm>
          <a:noFill/>
          <a:ln/>
        </p:spPr>
        <p:txBody>
          <a:bodyPr/>
          <a:lstStyle/>
          <a:p>
            <a:pPr>
              <a:lnSpc>
                <a:spcPct val="80000"/>
              </a:lnSpc>
            </a:pPr>
            <a:r>
              <a:rPr lang="en-US" altLang="en-US" sz="1800" b="1" dirty="0"/>
              <a:t>(h) </a:t>
            </a:r>
            <a:r>
              <a:rPr lang="en-US" altLang="en-US" sz="1800" b="1" u="sng" dirty="0">
                <a:solidFill>
                  <a:srgbClr val="C00000"/>
                </a:solidFill>
              </a:rPr>
              <a:t>refrain from</a:t>
            </a:r>
            <a:r>
              <a:rPr lang="en-US" altLang="en-US" sz="1800" dirty="0"/>
              <a:t>:</a:t>
            </a:r>
          </a:p>
          <a:p>
            <a:pPr>
              <a:lnSpc>
                <a:spcPct val="80000"/>
              </a:lnSpc>
            </a:pPr>
            <a:endParaRPr lang="en-US" altLang="en-US" sz="1800" dirty="0"/>
          </a:p>
          <a:p>
            <a:pPr marL="457200" indent="0">
              <a:lnSpc>
                <a:spcPct val="80000"/>
              </a:lnSpc>
              <a:buNone/>
            </a:pPr>
            <a:r>
              <a:rPr lang="en-US" altLang="en-US" sz="1600" b="1" i="1" u="sng" dirty="0">
                <a:solidFill>
                  <a:schemeClr val="accent3">
                    <a:lumMod val="65000"/>
                  </a:schemeClr>
                </a:solidFill>
              </a:rPr>
              <a:t>[NOTE:  These are the Offenses of Commission; doing these things constitutes an Offense]</a:t>
            </a:r>
          </a:p>
          <a:p>
            <a:pPr marL="0" indent="0">
              <a:lnSpc>
                <a:spcPct val="80000"/>
              </a:lnSpc>
              <a:buNone/>
            </a:pPr>
            <a:endParaRPr lang="en-US" altLang="en-US" sz="1800" dirty="0"/>
          </a:p>
          <a:p>
            <a:pPr>
              <a:lnSpc>
                <a:spcPct val="80000"/>
              </a:lnSpc>
            </a:pPr>
            <a:r>
              <a:rPr lang="en-US" altLang="en-US" sz="1800" b="1" dirty="0"/>
              <a:t>(1) </a:t>
            </a:r>
            <a:r>
              <a:rPr lang="en-US" altLang="en-US" sz="1800" b="1" dirty="0">
                <a:solidFill>
                  <a:srgbClr val="C00000"/>
                </a:solidFill>
              </a:rPr>
              <a:t>Sexual Misconduct</a:t>
            </a:r>
          </a:p>
          <a:p>
            <a:pPr lvl="1">
              <a:lnSpc>
                <a:spcPct val="80000"/>
              </a:lnSpc>
            </a:pPr>
            <a:r>
              <a:rPr lang="en-US" altLang="en-US" sz="1400" b="1" dirty="0"/>
              <a:t>(“</a:t>
            </a:r>
            <a:r>
              <a:rPr lang="en-US" altLang="en-US" sz="1400" dirty="0"/>
              <a:t>any act of Sexual Misconduct” -- NOTE that Canon IV.2 defines Sexual Misconduct, included here in later slide)</a:t>
            </a:r>
          </a:p>
          <a:p>
            <a:pPr lvl="1">
              <a:lnSpc>
                <a:spcPct val="80000"/>
              </a:lnSpc>
            </a:pPr>
            <a:endParaRPr lang="en-US" altLang="en-US" sz="1400" dirty="0"/>
          </a:p>
          <a:p>
            <a:pPr>
              <a:lnSpc>
                <a:spcPct val="80000"/>
              </a:lnSpc>
            </a:pPr>
            <a:r>
              <a:rPr lang="en-US" altLang="en-US" sz="1800" b="1" dirty="0"/>
              <a:t>(2) </a:t>
            </a:r>
            <a:r>
              <a:rPr lang="en-US" altLang="en-US" sz="1800" b="1" dirty="0">
                <a:solidFill>
                  <a:srgbClr val="C00000"/>
                </a:solidFill>
              </a:rPr>
              <a:t>Contrary</a:t>
            </a:r>
            <a:r>
              <a:rPr lang="en-US" altLang="en-US" sz="1800" b="1" dirty="0"/>
              <a:t> </a:t>
            </a:r>
            <a:r>
              <a:rPr lang="en-US" altLang="en-US" sz="1800" b="1" dirty="0">
                <a:solidFill>
                  <a:srgbClr val="C00000"/>
                </a:solidFill>
              </a:rPr>
              <a:t>Doctrine</a:t>
            </a:r>
          </a:p>
          <a:p>
            <a:pPr lvl="1">
              <a:lnSpc>
                <a:spcPct val="80000"/>
              </a:lnSpc>
            </a:pPr>
            <a:r>
              <a:rPr lang="en-US" altLang="en-US" sz="1400" b="1" dirty="0"/>
              <a:t>(“</a:t>
            </a:r>
            <a:r>
              <a:rPr lang="en-US" altLang="en-US" sz="1400" dirty="0"/>
              <a:t>holding and teaching publicly or privately, and advisedly, any Doctrine contrary to that held by the Church”)</a:t>
            </a:r>
          </a:p>
          <a:p>
            <a:pPr>
              <a:lnSpc>
                <a:spcPct val="80000"/>
              </a:lnSpc>
              <a:buFontTx/>
              <a:buNone/>
            </a:pPr>
            <a:endParaRPr lang="en-US" altLang="en-US" sz="1800" dirty="0"/>
          </a:p>
          <a:p>
            <a:pPr>
              <a:lnSpc>
                <a:spcPct val="80000"/>
              </a:lnSpc>
            </a:pPr>
            <a:r>
              <a:rPr lang="en-US" altLang="en-US" sz="1800" b="1" dirty="0"/>
              <a:t>(3) </a:t>
            </a:r>
            <a:r>
              <a:rPr lang="en-US" altLang="en-US" sz="1800" b="1" dirty="0">
                <a:solidFill>
                  <a:srgbClr val="C00000"/>
                </a:solidFill>
              </a:rPr>
              <a:t>Secular employment</a:t>
            </a:r>
          </a:p>
          <a:p>
            <a:pPr lvl="1">
              <a:lnSpc>
                <a:spcPct val="80000"/>
              </a:lnSpc>
            </a:pPr>
            <a:r>
              <a:rPr lang="en-US" altLang="en-US" sz="1400" b="1" dirty="0"/>
              <a:t>(“</a:t>
            </a:r>
            <a:r>
              <a:rPr lang="en-US" altLang="en-US" sz="1400" dirty="0"/>
              <a:t>engaging in any secular employment, calling or business without the consent of the Bishop of the Diocese in which the Member of the Clergy is canonically resident”)</a:t>
            </a:r>
          </a:p>
          <a:p>
            <a:pPr>
              <a:lnSpc>
                <a:spcPct val="80000"/>
              </a:lnSpc>
              <a:buFontTx/>
              <a:buNone/>
            </a:pPr>
            <a:endParaRPr lang="en-US" altLang="en-US" sz="1800" dirty="0"/>
          </a:p>
          <a:p>
            <a:pPr>
              <a:lnSpc>
                <a:spcPct val="80000"/>
              </a:lnSpc>
            </a:pPr>
            <a:r>
              <a:rPr lang="en-US" altLang="en-US" sz="1800" b="1" dirty="0"/>
              <a:t>(4) </a:t>
            </a:r>
            <a:r>
              <a:rPr lang="en-US" altLang="en-US" sz="1800" b="1" dirty="0">
                <a:solidFill>
                  <a:srgbClr val="C00000"/>
                </a:solidFill>
              </a:rPr>
              <a:t>Absence from the Diocese</a:t>
            </a:r>
          </a:p>
          <a:p>
            <a:pPr lvl="1">
              <a:lnSpc>
                <a:spcPct val="80000"/>
              </a:lnSpc>
            </a:pPr>
            <a:r>
              <a:rPr lang="en-US" altLang="en-US" sz="1400" b="1" dirty="0"/>
              <a:t>(“</a:t>
            </a:r>
            <a:r>
              <a:rPr lang="en-US" altLang="en-US" sz="1400" dirty="0"/>
              <a:t>being absent from the Diocese in which the Member of the Clergy is canonically resident, except as provided in Canon III.9.3(e) for more than two years without the consent of the Bishop Diocesan”)</a:t>
            </a:r>
          </a:p>
          <a:p>
            <a:pPr>
              <a:lnSpc>
                <a:spcPct val="80000"/>
              </a:lnSpc>
              <a:buFontTx/>
              <a:buNone/>
            </a:pPr>
            <a:endParaRPr lang="en-US" altLang="en-US" sz="1800" dirty="0"/>
          </a:p>
          <a:p>
            <a:pPr lvl="1">
              <a:lnSpc>
                <a:spcPct val="80000"/>
              </a:lnSpc>
            </a:pPr>
            <a:endParaRPr lang="en-US" altLang="en-US" sz="1800"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NET" val="4.0.30319.36523"/>
  <p:tag name="AS_OS" val="Microsoft Windows NT 6.1.7601 Service Pack 1"/>
  <p:tag name="AS_RELEASE_DATE" val="2015.11.27"/>
  <p:tag name="AS_TITLE" val="Aspose.Slides for .NET 4.0"/>
  <p:tag name="AS_VERSION" val="15.10.0.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ru-RU"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ru-RU"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E3E0BB"/>
      </a:accent1>
      <a:accent2>
        <a:srgbClr val="993333"/>
      </a:accent2>
      <a:accent3>
        <a:srgbClr val="FFFFFF"/>
      </a:accent3>
      <a:accent4>
        <a:srgbClr val="000000"/>
      </a:accent4>
      <a:accent5>
        <a:srgbClr val="EFEDDA"/>
      </a:accent5>
      <a:accent6>
        <a:srgbClr val="8A2D2D"/>
      </a:accent6>
      <a:hlink>
        <a:srgbClr val="999900"/>
      </a:hlink>
      <a:folHlink>
        <a:srgbClr val="00CC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1671</TotalTime>
  <Words>4423</Words>
  <Application>Microsoft Office PowerPoint</Application>
  <PresentationFormat>On-screen Show (4:3)</PresentationFormat>
  <Paragraphs>567</Paragraphs>
  <Slides>44</Slides>
  <Notes>44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44</vt:i4>
      </vt:variant>
    </vt:vector>
  </HeadingPairs>
  <TitlesOfParts>
    <vt:vector size="46" baseType="lpstr">
      <vt:lpstr>Arial</vt:lpstr>
      <vt:lpstr>Default Design</vt:lpstr>
      <vt:lpstr>An Overview of Title IV Ecclesiastical Discipline in  The Episcopal Church</vt:lpstr>
      <vt:lpstr>The Philosophy behind Title IV</vt:lpstr>
      <vt:lpstr>What Title IV is, and What It is Not</vt:lpstr>
      <vt:lpstr>What is an “Offense”?</vt:lpstr>
      <vt:lpstr>What is an “Offense”? </vt:lpstr>
      <vt:lpstr>What is an “Offense”? cont’d</vt:lpstr>
      <vt:lpstr>What is an “Offense”? cont’d</vt:lpstr>
      <vt:lpstr>What is an “Offense”? cont’d</vt:lpstr>
      <vt:lpstr>What is an “Offense”? cont’d</vt:lpstr>
      <vt:lpstr>What is an “Offense”? cont’d</vt:lpstr>
      <vt:lpstr>What is an “Offense”? cont’d</vt:lpstr>
      <vt:lpstr>4 Stages of the Process</vt:lpstr>
      <vt:lpstr>Structures and Roles</vt:lpstr>
      <vt:lpstr>Structures and Roles, cont’d</vt:lpstr>
      <vt:lpstr>Structures and Roles, cont’d</vt:lpstr>
      <vt:lpstr>Sharing Resources</vt:lpstr>
      <vt:lpstr>Role of the Chancellor</vt:lpstr>
      <vt:lpstr>Intake:  The Process Begins </vt:lpstr>
      <vt:lpstr>What does the Intake Officer Do?</vt:lpstr>
      <vt:lpstr>Intake Officer … cont’d</vt:lpstr>
      <vt:lpstr>Intake Officer … cont’d</vt:lpstr>
      <vt:lpstr>Intake Officer … cont’d</vt:lpstr>
      <vt:lpstr>Intake Officer … cont’d</vt:lpstr>
      <vt:lpstr>Temporary Measures</vt:lpstr>
      <vt:lpstr>Temporary Measures, cont’d</vt:lpstr>
      <vt:lpstr>Temporary Measures, cont’d</vt:lpstr>
      <vt:lpstr>Temporary Measures, cont’d</vt:lpstr>
      <vt:lpstr>Pastoral Response</vt:lpstr>
      <vt:lpstr>Complainant</vt:lpstr>
      <vt:lpstr>Appealing Intake Officer’s Dismissal</vt:lpstr>
      <vt:lpstr>Reference Panel </vt:lpstr>
      <vt:lpstr>No action other than pastoral response</vt:lpstr>
      <vt:lpstr>Conciliation</vt:lpstr>
      <vt:lpstr>Refer for Investigation</vt:lpstr>
      <vt:lpstr>Accord</vt:lpstr>
      <vt:lpstr>Accord, continued</vt:lpstr>
      <vt:lpstr>Accord, continued</vt:lpstr>
      <vt:lpstr>Conference Panel</vt:lpstr>
      <vt:lpstr>Conference Panel, continued</vt:lpstr>
      <vt:lpstr>Conference Panel Order</vt:lpstr>
      <vt:lpstr>Hearing Panel</vt:lpstr>
      <vt:lpstr>Hearing Panel Order</vt:lpstr>
      <vt:lpstr>Appeal</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Title IV</dc:title>
  <dc:subject/>
  <dc:creator>Betsy Jutras</dc:creator>
  <cp:keywords/>
  <dc:description/>
  <cp:lastModifiedBy>Betsy Jutras</cp:lastModifiedBy>
  <cp:revision>4</cp:revision>
  <cp:lastPrinted>2020-05-17T00:47:19Z</cp:lastPrinted>
  <dcterms:created xsi:type="dcterms:W3CDTF">1601-01-01T00:00:00Z</dcterms:created>
  <dcterms:modified xsi:type="dcterms:W3CDTF">2021-12-14T17:12:07Z</dcterms:modified>
  <cp:category/>
</cp:coreProperties>
</file>