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5"/>
  </p:notesMasterIdLst>
  <p:handoutMasterIdLst>
    <p:handoutMasterId r:id="rId46"/>
  </p:handoutMasterIdLst>
  <p:sldIdLst>
    <p:sldId id="256" r:id="rId2"/>
    <p:sldId id="304" r:id="rId3"/>
    <p:sldId id="305" r:id="rId4"/>
    <p:sldId id="295" r:id="rId5"/>
    <p:sldId id="275" r:id="rId6"/>
    <p:sldId id="296" r:id="rId7"/>
    <p:sldId id="259" r:id="rId8"/>
    <p:sldId id="297" r:id="rId9"/>
    <p:sldId id="274" r:id="rId10"/>
    <p:sldId id="298" r:id="rId11"/>
    <p:sldId id="299" r:id="rId12"/>
    <p:sldId id="272" r:id="rId13"/>
    <p:sldId id="270" r:id="rId14"/>
    <p:sldId id="273" r:id="rId15"/>
    <p:sldId id="271" r:id="rId16"/>
    <p:sldId id="291" r:id="rId17"/>
    <p:sldId id="260" r:id="rId18"/>
    <p:sldId id="263" r:id="rId19"/>
    <p:sldId id="261" r:id="rId20"/>
    <p:sldId id="264" r:id="rId21"/>
    <p:sldId id="265" r:id="rId22"/>
    <p:sldId id="266" r:id="rId23"/>
    <p:sldId id="300" r:id="rId24"/>
    <p:sldId id="301" r:id="rId25"/>
    <p:sldId id="302" r:id="rId26"/>
    <p:sldId id="303" r:id="rId27"/>
    <p:sldId id="307" r:id="rId28"/>
    <p:sldId id="277" r:id="rId29"/>
    <p:sldId id="267" r:id="rId30"/>
    <p:sldId id="268" r:id="rId31"/>
    <p:sldId id="276" r:id="rId32"/>
    <p:sldId id="278" r:id="rId33"/>
    <p:sldId id="306" r:id="rId34"/>
    <p:sldId id="279" r:id="rId35"/>
    <p:sldId id="280" r:id="rId36"/>
    <p:sldId id="281" r:id="rId37"/>
    <p:sldId id="282" r:id="rId38"/>
    <p:sldId id="283" r:id="rId39"/>
    <p:sldId id="284" r:id="rId40"/>
    <p:sldId id="285" r:id="rId41"/>
    <p:sldId id="292" r:id="rId42"/>
    <p:sldId id="286" r:id="rId43"/>
    <p:sldId id="290" r:id="rId44"/>
  </p:sldIdLst>
  <p:sldSz cx="9144000" cy="6858000" type="screen4x3"/>
  <p:notesSz cx="6858000" cy="9144000"/>
  <p:custDataLst>
    <p:tags r:id="rId47"/>
  </p:custDataLst>
  <p:defaultTextStyle>
    <a:defPPr>
      <a:defRPr lang="en-US"/>
    </a:defPPr>
    <a:lvl1pPr algn="l" rtl="0" eaLnBrk="0" fontAlgn="base" hangingPunct="0">
      <a:spcBef>
        <a:spcPct val="0"/>
      </a:spcBef>
      <a:spcAft>
        <a:spcPct val="0"/>
      </a:spcAft>
      <a:defRPr kern="1200">
        <a:solidFill>
          <a:schemeClr val="tx1"/>
        </a:solidFill>
        <a:latin typeface="Arial"/>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Arial"/>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Arial"/>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Arial"/>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Arial"/>
        <a:ea typeface="ＭＳ Ｐゴシック" charset="0"/>
        <a:cs typeface="ＭＳ Ｐゴシック" charset="0"/>
      </a:defRPr>
    </a:lvl5pPr>
    <a:lvl6pPr marL="2286000" algn="l" defTabSz="457200" rtl="0" eaLnBrk="1" latinLnBrk="0" hangingPunct="1">
      <a:defRPr kern="1200">
        <a:solidFill>
          <a:schemeClr val="tx1"/>
        </a:solidFill>
        <a:latin typeface="Arial"/>
        <a:ea typeface="ＭＳ Ｐゴシック" charset="0"/>
        <a:cs typeface="ＭＳ Ｐゴシック" charset="0"/>
      </a:defRPr>
    </a:lvl6pPr>
    <a:lvl7pPr marL="2743200" algn="l" defTabSz="457200" rtl="0" eaLnBrk="1" latinLnBrk="0" hangingPunct="1">
      <a:defRPr kern="1200">
        <a:solidFill>
          <a:schemeClr val="tx1"/>
        </a:solidFill>
        <a:latin typeface="Arial"/>
        <a:ea typeface="ＭＳ Ｐゴシック" charset="0"/>
        <a:cs typeface="ＭＳ Ｐゴシック" charset="0"/>
      </a:defRPr>
    </a:lvl7pPr>
    <a:lvl8pPr marL="3200400" algn="l" defTabSz="457200" rtl="0" eaLnBrk="1" latinLnBrk="0" hangingPunct="1">
      <a:defRPr kern="1200">
        <a:solidFill>
          <a:schemeClr val="tx1"/>
        </a:solidFill>
        <a:latin typeface="Arial"/>
        <a:ea typeface="ＭＳ Ｐゴシック" charset="0"/>
        <a:cs typeface="ＭＳ Ｐゴシック" charset="0"/>
      </a:defRPr>
    </a:lvl8pPr>
    <a:lvl9pPr marL="3657600" algn="l" defTabSz="457200" rtl="0" eaLnBrk="1" latinLnBrk="0" hangingPunct="1">
      <a:defRPr kern="1200">
        <a:solidFill>
          <a:schemeClr val="tx1"/>
        </a:solidFill>
        <a:latin typeface="Arial"/>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8A4C"/>
    <a:srgbClr val="E56415"/>
    <a:srgbClr val="E59B15"/>
    <a:srgbClr val="F7DAA7"/>
    <a:srgbClr val="BDF8A6"/>
    <a:srgbClr val="0000FF"/>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99AE95-BAE7-4AFC-B653-BF1ABA609114}" v="15" dt="2019-06-03T15:09:23.5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60" y="48"/>
      </p:cViewPr>
      <p:guideLst>
        <p:guide orient="horz" pos="2160"/>
        <p:guide pos="2880"/>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A9EA205-A69F-42C6-A931-44B1FE9C4FEB}"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D17653-3D06-447C-BAE4-EEE29A08927D}" type="slidenum">
              <a:rPr lang="en-US" smtClean="0"/>
              <a:t>‹#›</a:t>
            </a:fld>
            <a:endParaRPr lang="en-US"/>
          </a:p>
        </p:txBody>
      </p:sp>
    </p:spTree>
    <p:extLst>
      <p:ext uri="{BB962C8B-B14F-4D97-AF65-F5344CB8AC3E}">
        <p14:creationId xmlns:p14="http://schemas.microsoft.com/office/powerpoint/2010/main" val="916236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a:ea typeface="+mn-ea"/>
                <a:cs typeface="+mn-cs"/>
              </a:defRPr>
            </a:lvl1pPr>
          </a:lstStyle>
          <a:p>
            <a:pPr>
              <a:defRPr/>
            </a:pPr>
            <a:endParaRPr lang="en-US"/>
          </a:p>
        </p:txBody>
      </p:sp>
      <p:sp>
        <p:nvSpPr>
          <p:cNvPr id="34819" name="Rectangle 3"/>
          <p:cNvSpPr>
            <a:spLocks noGrp="1" noChangeArrowheads="1"/>
          </p:cNvSpPr>
          <p:nvPr>
            <p:ph type="dt" idx="1"/>
          </p:nvPr>
        </p:nvSpPr>
        <p:spPr bwMode="auto">
          <a:xfrm>
            <a:off x="3884613"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a:ea typeface="+mn-ea"/>
                <a:cs typeface="+mn-cs"/>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xmlns="" val="1"/>
            </a:ext>
          </a:extLst>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a:ea typeface="+mn-ea"/>
                <a:cs typeface="+mn-cs"/>
              </a:defRPr>
            </a:lvl1pPr>
          </a:lstStyle>
          <a:p>
            <a:pPr>
              <a:defRPr/>
            </a:pPr>
            <a:endParaRPr lang="en-US"/>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28BA2C69-728B-6841-A385-5FACB5728992}" type="slidenum">
              <a:rPr lang="en-US"/>
              <a:t>‹#›</a:t>
            </a:fld>
            <a:endParaRPr lang="en-US"/>
          </a:p>
        </p:txBody>
      </p:sp>
    </p:spTree>
    <p:extLst>
      <p:ext uri="{BB962C8B-B14F-4D97-AF65-F5344CB8AC3E}">
        <p14:creationId xmlns:p14="http://schemas.microsoft.com/office/powerpoint/2010/main" val="9966565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099" name="Notes Placeholder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endParaRPr lang="es-ES_tradnl"/>
          </a:p>
        </p:txBody>
      </p:sp>
      <p:sp>
        <p:nvSpPr>
          <p:cNvPr id="4100"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a:ea typeface="ＭＳ Ｐゴシック" charset="0"/>
                <a:cs typeface="ＭＳ Ｐゴシック" charset="0"/>
              </a:defRPr>
            </a:lvl1pPr>
            <a:lvl2pPr marL="742950" indent="-285750">
              <a:defRPr>
                <a:solidFill>
                  <a:schemeClr val="tx1"/>
                </a:solidFill>
                <a:latin typeface="Arial"/>
                <a:ea typeface="ＭＳ Ｐゴシック" charset="0"/>
              </a:defRPr>
            </a:lvl2pPr>
            <a:lvl3pPr marL="1143000" indent="-228600">
              <a:defRPr>
                <a:solidFill>
                  <a:schemeClr val="tx1"/>
                </a:solidFill>
                <a:latin typeface="Arial"/>
                <a:ea typeface="ＭＳ Ｐゴシック" charset="0"/>
              </a:defRPr>
            </a:lvl3pPr>
            <a:lvl4pPr marL="1600200" indent="-228600">
              <a:defRPr>
                <a:solidFill>
                  <a:schemeClr val="tx1"/>
                </a:solidFill>
                <a:latin typeface="Arial"/>
                <a:ea typeface="ＭＳ Ｐゴシック" charset="0"/>
              </a:defRPr>
            </a:lvl4pPr>
            <a:lvl5pPr marL="2057400" indent="-228600">
              <a:defRPr>
                <a:solidFill>
                  <a:schemeClr val="tx1"/>
                </a:solidFill>
                <a:latin typeface="Arial"/>
                <a:ea typeface="ＭＳ Ｐゴシック" charset="0"/>
              </a:defRPr>
            </a:lvl5pPr>
            <a:lvl6pPr marL="2514600" indent="-228600" eaLnBrk="0" fontAlgn="base" hangingPunct="0">
              <a:spcBef>
                <a:spcPct val="0"/>
              </a:spcBef>
              <a:spcAft>
                <a:spcPct val="0"/>
              </a:spcAft>
              <a:defRPr>
                <a:solidFill>
                  <a:schemeClr val="tx1"/>
                </a:solidFill>
                <a:latin typeface="Arial"/>
                <a:ea typeface="ＭＳ Ｐゴシック" charset="0"/>
              </a:defRPr>
            </a:lvl6pPr>
            <a:lvl7pPr marL="2971800" indent="-228600" eaLnBrk="0" fontAlgn="base" hangingPunct="0">
              <a:spcBef>
                <a:spcPct val="0"/>
              </a:spcBef>
              <a:spcAft>
                <a:spcPct val="0"/>
              </a:spcAft>
              <a:defRPr>
                <a:solidFill>
                  <a:schemeClr val="tx1"/>
                </a:solidFill>
                <a:latin typeface="Arial"/>
                <a:ea typeface="ＭＳ Ｐゴシック" charset="0"/>
              </a:defRPr>
            </a:lvl7pPr>
            <a:lvl8pPr marL="3429000" indent="-228600" eaLnBrk="0" fontAlgn="base" hangingPunct="0">
              <a:spcBef>
                <a:spcPct val="0"/>
              </a:spcBef>
              <a:spcAft>
                <a:spcPct val="0"/>
              </a:spcAft>
              <a:defRPr>
                <a:solidFill>
                  <a:schemeClr val="tx1"/>
                </a:solidFill>
                <a:latin typeface="Arial"/>
                <a:ea typeface="ＭＳ Ｐゴシック" charset="0"/>
              </a:defRPr>
            </a:lvl8pPr>
            <a:lvl9pPr marL="3886200" indent="-228600" eaLnBrk="0" fontAlgn="base" hangingPunct="0">
              <a:spcBef>
                <a:spcPct val="0"/>
              </a:spcBef>
              <a:spcAft>
                <a:spcPct val="0"/>
              </a:spcAft>
              <a:defRPr>
                <a:solidFill>
                  <a:schemeClr val="tx1"/>
                </a:solidFill>
                <a:latin typeface="Arial"/>
                <a:ea typeface="ＭＳ Ｐゴシック" charset="0"/>
              </a:defRPr>
            </a:lvl9pPr>
          </a:lstStyle>
          <a:p>
            <a:fld id="{BDA20A39-5339-AA46-A2C8-F1A8136D6CCD}" type="slidenum">
              <a:rPr lang="en-US"/>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10</a:t>
            </a:fld>
            <a:endParaRPr lang="en-US"/>
          </a:p>
        </p:txBody>
      </p:sp>
    </p:spTree>
    <p:extLst>
      <p:ext uri="{BB962C8B-B14F-4D97-AF65-F5344CB8AC3E}">
        <p14:creationId xmlns:p14="http://schemas.microsoft.com/office/powerpoint/2010/main" val="42582385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11</a:t>
            </a:fld>
            <a:endParaRPr lang="en-US"/>
          </a:p>
        </p:txBody>
      </p:sp>
    </p:spTree>
    <p:extLst>
      <p:ext uri="{BB962C8B-B14F-4D97-AF65-F5344CB8AC3E}">
        <p14:creationId xmlns:p14="http://schemas.microsoft.com/office/powerpoint/2010/main" val="595758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12</a:t>
            </a:fld>
            <a:endParaRPr lang="en-US"/>
          </a:p>
        </p:txBody>
      </p:sp>
    </p:spTree>
    <p:extLst>
      <p:ext uri="{BB962C8B-B14F-4D97-AF65-F5344CB8AC3E}">
        <p14:creationId xmlns:p14="http://schemas.microsoft.com/office/powerpoint/2010/main" val="766159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13</a:t>
            </a:fld>
            <a:endParaRPr lang="en-US"/>
          </a:p>
        </p:txBody>
      </p:sp>
    </p:spTree>
    <p:extLst>
      <p:ext uri="{BB962C8B-B14F-4D97-AF65-F5344CB8AC3E}">
        <p14:creationId xmlns:p14="http://schemas.microsoft.com/office/powerpoint/2010/main" val="9257148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14</a:t>
            </a:fld>
            <a:endParaRPr lang="en-US"/>
          </a:p>
        </p:txBody>
      </p:sp>
    </p:spTree>
    <p:extLst>
      <p:ext uri="{BB962C8B-B14F-4D97-AF65-F5344CB8AC3E}">
        <p14:creationId xmlns:p14="http://schemas.microsoft.com/office/powerpoint/2010/main" val="2091678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20483" name="Marcador de notas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endParaRPr lang="es-ES"/>
          </a:p>
        </p:txBody>
      </p:sp>
      <p:sp>
        <p:nvSpPr>
          <p:cNvPr id="20484" name="Marcador de número de diapositiva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Arial"/>
                <a:ea typeface="ＭＳ Ｐゴシック" charset="0"/>
                <a:cs typeface="ＭＳ Ｐゴシック" charset="0"/>
              </a:defRPr>
            </a:lvl1pPr>
            <a:lvl2pPr marL="742950" indent="-285750">
              <a:defRPr sz="1200">
                <a:solidFill>
                  <a:schemeClr val="tx1"/>
                </a:solidFill>
                <a:latin typeface="Arial"/>
                <a:ea typeface="ＭＳ Ｐゴシック" charset="0"/>
              </a:defRPr>
            </a:lvl2pPr>
            <a:lvl3pPr marL="1143000" indent="-228600">
              <a:defRPr sz="1200">
                <a:solidFill>
                  <a:schemeClr val="tx1"/>
                </a:solidFill>
                <a:latin typeface="Arial"/>
                <a:ea typeface="ＭＳ Ｐゴシック" charset="0"/>
              </a:defRPr>
            </a:lvl3pPr>
            <a:lvl4pPr marL="1600200" indent="-228600">
              <a:defRPr sz="1200">
                <a:solidFill>
                  <a:schemeClr val="tx1"/>
                </a:solidFill>
                <a:latin typeface="Arial"/>
                <a:ea typeface="ＭＳ Ｐゴシック" charset="0"/>
              </a:defRPr>
            </a:lvl4pPr>
            <a:lvl5pPr marL="2057400" indent="-228600">
              <a:defRPr sz="1200">
                <a:solidFill>
                  <a:schemeClr val="tx1"/>
                </a:solidFill>
                <a:latin typeface="Arial"/>
                <a:ea typeface="ＭＳ Ｐゴシック" charset="0"/>
              </a:defRPr>
            </a:lvl5pPr>
            <a:lvl6pPr marL="2514600" indent="-228600" eaLnBrk="0" fontAlgn="base" hangingPunct="0">
              <a:spcBef>
                <a:spcPct val="30000"/>
              </a:spcBef>
              <a:spcAft>
                <a:spcPct val="0"/>
              </a:spcAft>
              <a:defRPr sz="1200">
                <a:solidFill>
                  <a:schemeClr val="tx1"/>
                </a:solidFill>
                <a:latin typeface="Arial"/>
                <a:ea typeface="ＭＳ Ｐゴシック" charset="0"/>
              </a:defRPr>
            </a:lvl6pPr>
            <a:lvl7pPr marL="2971800" indent="-228600" eaLnBrk="0" fontAlgn="base" hangingPunct="0">
              <a:spcBef>
                <a:spcPct val="30000"/>
              </a:spcBef>
              <a:spcAft>
                <a:spcPct val="0"/>
              </a:spcAft>
              <a:defRPr sz="1200">
                <a:solidFill>
                  <a:schemeClr val="tx1"/>
                </a:solidFill>
                <a:latin typeface="Arial"/>
                <a:ea typeface="ＭＳ Ｐゴシック" charset="0"/>
              </a:defRPr>
            </a:lvl7pPr>
            <a:lvl8pPr marL="3429000" indent="-228600" eaLnBrk="0" fontAlgn="base" hangingPunct="0">
              <a:spcBef>
                <a:spcPct val="30000"/>
              </a:spcBef>
              <a:spcAft>
                <a:spcPct val="0"/>
              </a:spcAft>
              <a:defRPr sz="1200">
                <a:solidFill>
                  <a:schemeClr val="tx1"/>
                </a:solidFill>
                <a:latin typeface="Arial"/>
                <a:ea typeface="ＭＳ Ｐゴシック" charset="0"/>
              </a:defRPr>
            </a:lvl8pPr>
            <a:lvl9pPr marL="3886200" indent="-228600" eaLnBrk="0" fontAlgn="base" hangingPunct="0">
              <a:spcBef>
                <a:spcPct val="30000"/>
              </a:spcBef>
              <a:spcAft>
                <a:spcPct val="0"/>
              </a:spcAft>
              <a:defRPr sz="1200">
                <a:solidFill>
                  <a:schemeClr val="tx1"/>
                </a:solidFill>
                <a:latin typeface="Arial"/>
                <a:ea typeface="ＭＳ Ｐゴシック" charset="0"/>
              </a:defRPr>
            </a:lvl9pPr>
          </a:lstStyle>
          <a:p>
            <a:fld id="{AA289106-EEEA-7941-8521-3E96938B80FF}" type="slidenum">
              <a:rPr lang="en-US"/>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16</a:t>
            </a:fld>
            <a:endParaRPr lang="en-US"/>
          </a:p>
        </p:txBody>
      </p:sp>
    </p:spTree>
    <p:extLst>
      <p:ext uri="{BB962C8B-B14F-4D97-AF65-F5344CB8AC3E}">
        <p14:creationId xmlns:p14="http://schemas.microsoft.com/office/powerpoint/2010/main" val="34820825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17</a:t>
            </a:fld>
            <a:endParaRPr lang="en-US"/>
          </a:p>
        </p:txBody>
      </p:sp>
    </p:spTree>
    <p:extLst>
      <p:ext uri="{BB962C8B-B14F-4D97-AF65-F5344CB8AC3E}">
        <p14:creationId xmlns:p14="http://schemas.microsoft.com/office/powerpoint/2010/main" val="3312715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18</a:t>
            </a:fld>
            <a:endParaRPr lang="en-US"/>
          </a:p>
        </p:txBody>
      </p:sp>
    </p:spTree>
    <p:extLst>
      <p:ext uri="{BB962C8B-B14F-4D97-AF65-F5344CB8AC3E}">
        <p14:creationId xmlns:p14="http://schemas.microsoft.com/office/powerpoint/2010/main" val="17016041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19</a:t>
            </a:fld>
            <a:endParaRPr lang="en-US"/>
          </a:p>
        </p:txBody>
      </p:sp>
    </p:spTree>
    <p:extLst>
      <p:ext uri="{BB962C8B-B14F-4D97-AF65-F5344CB8AC3E}">
        <p14:creationId xmlns:p14="http://schemas.microsoft.com/office/powerpoint/2010/main" val="704202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2</a:t>
            </a:fld>
            <a:endParaRPr lang="en-US"/>
          </a:p>
        </p:txBody>
      </p:sp>
    </p:spTree>
    <p:extLst>
      <p:ext uri="{BB962C8B-B14F-4D97-AF65-F5344CB8AC3E}">
        <p14:creationId xmlns:p14="http://schemas.microsoft.com/office/powerpoint/2010/main" val="35475764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20</a:t>
            </a:fld>
            <a:endParaRPr lang="en-US"/>
          </a:p>
        </p:txBody>
      </p:sp>
    </p:spTree>
    <p:extLst>
      <p:ext uri="{BB962C8B-B14F-4D97-AF65-F5344CB8AC3E}">
        <p14:creationId xmlns:p14="http://schemas.microsoft.com/office/powerpoint/2010/main" val="15945715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21</a:t>
            </a:fld>
            <a:endParaRPr lang="en-US"/>
          </a:p>
        </p:txBody>
      </p:sp>
    </p:spTree>
    <p:extLst>
      <p:ext uri="{BB962C8B-B14F-4D97-AF65-F5344CB8AC3E}">
        <p14:creationId xmlns:p14="http://schemas.microsoft.com/office/powerpoint/2010/main" val="7706474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22</a:t>
            </a:fld>
            <a:endParaRPr lang="en-US"/>
          </a:p>
        </p:txBody>
      </p:sp>
    </p:spTree>
    <p:extLst>
      <p:ext uri="{BB962C8B-B14F-4D97-AF65-F5344CB8AC3E}">
        <p14:creationId xmlns:p14="http://schemas.microsoft.com/office/powerpoint/2010/main" val="26464764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23</a:t>
            </a:fld>
            <a:endParaRPr lang="en-US"/>
          </a:p>
        </p:txBody>
      </p:sp>
    </p:spTree>
    <p:extLst>
      <p:ext uri="{BB962C8B-B14F-4D97-AF65-F5344CB8AC3E}">
        <p14:creationId xmlns:p14="http://schemas.microsoft.com/office/powerpoint/2010/main" val="32051562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0723" name="Marcador de notas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endParaRPr lang="es-ES" i="1"/>
          </a:p>
        </p:txBody>
      </p:sp>
      <p:sp>
        <p:nvSpPr>
          <p:cNvPr id="30724" name="Marcador de número de diapositiva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Arial"/>
                <a:ea typeface="ＭＳ Ｐゴシック" charset="0"/>
                <a:cs typeface="ＭＳ Ｐゴシック" charset="0"/>
              </a:defRPr>
            </a:lvl1pPr>
            <a:lvl2pPr marL="742950" indent="-285750">
              <a:defRPr sz="1200">
                <a:solidFill>
                  <a:schemeClr val="tx1"/>
                </a:solidFill>
                <a:latin typeface="Arial"/>
                <a:ea typeface="ＭＳ Ｐゴシック" charset="0"/>
              </a:defRPr>
            </a:lvl2pPr>
            <a:lvl3pPr marL="1143000" indent="-228600">
              <a:defRPr sz="1200">
                <a:solidFill>
                  <a:schemeClr val="tx1"/>
                </a:solidFill>
                <a:latin typeface="Arial"/>
                <a:ea typeface="ＭＳ Ｐゴシック" charset="0"/>
              </a:defRPr>
            </a:lvl3pPr>
            <a:lvl4pPr marL="1600200" indent="-228600">
              <a:defRPr sz="1200">
                <a:solidFill>
                  <a:schemeClr val="tx1"/>
                </a:solidFill>
                <a:latin typeface="Arial"/>
                <a:ea typeface="ＭＳ Ｐゴシック" charset="0"/>
              </a:defRPr>
            </a:lvl4pPr>
            <a:lvl5pPr marL="2057400" indent="-228600">
              <a:defRPr sz="1200">
                <a:solidFill>
                  <a:schemeClr val="tx1"/>
                </a:solidFill>
                <a:latin typeface="Arial"/>
                <a:ea typeface="ＭＳ Ｐゴシック" charset="0"/>
              </a:defRPr>
            </a:lvl5pPr>
            <a:lvl6pPr marL="2514600" indent="-228600" eaLnBrk="0" fontAlgn="base" hangingPunct="0">
              <a:spcBef>
                <a:spcPct val="30000"/>
              </a:spcBef>
              <a:spcAft>
                <a:spcPct val="0"/>
              </a:spcAft>
              <a:defRPr sz="1200">
                <a:solidFill>
                  <a:schemeClr val="tx1"/>
                </a:solidFill>
                <a:latin typeface="Arial"/>
                <a:ea typeface="ＭＳ Ｐゴシック" charset="0"/>
              </a:defRPr>
            </a:lvl6pPr>
            <a:lvl7pPr marL="2971800" indent="-228600" eaLnBrk="0" fontAlgn="base" hangingPunct="0">
              <a:spcBef>
                <a:spcPct val="30000"/>
              </a:spcBef>
              <a:spcAft>
                <a:spcPct val="0"/>
              </a:spcAft>
              <a:defRPr sz="1200">
                <a:solidFill>
                  <a:schemeClr val="tx1"/>
                </a:solidFill>
                <a:latin typeface="Arial"/>
                <a:ea typeface="ＭＳ Ｐゴシック" charset="0"/>
              </a:defRPr>
            </a:lvl7pPr>
            <a:lvl8pPr marL="3429000" indent="-228600" eaLnBrk="0" fontAlgn="base" hangingPunct="0">
              <a:spcBef>
                <a:spcPct val="30000"/>
              </a:spcBef>
              <a:spcAft>
                <a:spcPct val="0"/>
              </a:spcAft>
              <a:defRPr sz="1200">
                <a:solidFill>
                  <a:schemeClr val="tx1"/>
                </a:solidFill>
                <a:latin typeface="Arial"/>
                <a:ea typeface="ＭＳ Ｐゴシック" charset="0"/>
              </a:defRPr>
            </a:lvl8pPr>
            <a:lvl9pPr marL="3886200" indent="-228600" eaLnBrk="0" fontAlgn="base" hangingPunct="0">
              <a:spcBef>
                <a:spcPct val="30000"/>
              </a:spcBef>
              <a:spcAft>
                <a:spcPct val="0"/>
              </a:spcAft>
              <a:defRPr sz="1200">
                <a:solidFill>
                  <a:schemeClr val="tx1"/>
                </a:solidFill>
                <a:latin typeface="Arial"/>
                <a:ea typeface="ＭＳ Ｐゴシック" charset="0"/>
              </a:defRPr>
            </a:lvl9pPr>
          </a:lstStyle>
          <a:p>
            <a:fld id="{56AFD584-73A5-A448-963E-7FCB8D43510F}" type="slidenum">
              <a:rPr lang="en-US"/>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25</a:t>
            </a:fld>
            <a:endParaRPr lang="en-US"/>
          </a:p>
        </p:txBody>
      </p:sp>
    </p:spTree>
    <p:extLst>
      <p:ext uri="{BB962C8B-B14F-4D97-AF65-F5344CB8AC3E}">
        <p14:creationId xmlns:p14="http://schemas.microsoft.com/office/powerpoint/2010/main" val="38542539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3795" name="Marcador de notas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endParaRPr lang="es-ES"/>
          </a:p>
        </p:txBody>
      </p:sp>
      <p:sp>
        <p:nvSpPr>
          <p:cNvPr id="33796" name="Marcador de número de diapositiva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Arial"/>
                <a:ea typeface="ＭＳ Ｐゴシック" charset="0"/>
                <a:cs typeface="ＭＳ Ｐゴシック" charset="0"/>
              </a:defRPr>
            </a:lvl1pPr>
            <a:lvl2pPr marL="742950" indent="-285750">
              <a:defRPr sz="1200">
                <a:solidFill>
                  <a:schemeClr val="tx1"/>
                </a:solidFill>
                <a:latin typeface="Arial"/>
                <a:ea typeface="ＭＳ Ｐゴシック" charset="0"/>
              </a:defRPr>
            </a:lvl2pPr>
            <a:lvl3pPr marL="1143000" indent="-228600">
              <a:defRPr sz="1200">
                <a:solidFill>
                  <a:schemeClr val="tx1"/>
                </a:solidFill>
                <a:latin typeface="Arial"/>
                <a:ea typeface="ＭＳ Ｐゴシック" charset="0"/>
              </a:defRPr>
            </a:lvl3pPr>
            <a:lvl4pPr marL="1600200" indent="-228600">
              <a:defRPr sz="1200">
                <a:solidFill>
                  <a:schemeClr val="tx1"/>
                </a:solidFill>
                <a:latin typeface="Arial"/>
                <a:ea typeface="ＭＳ Ｐゴシック" charset="0"/>
              </a:defRPr>
            </a:lvl4pPr>
            <a:lvl5pPr marL="2057400" indent="-228600">
              <a:defRPr sz="1200">
                <a:solidFill>
                  <a:schemeClr val="tx1"/>
                </a:solidFill>
                <a:latin typeface="Arial"/>
                <a:ea typeface="ＭＳ Ｐゴシック" charset="0"/>
              </a:defRPr>
            </a:lvl5pPr>
            <a:lvl6pPr marL="2514600" indent="-228600" eaLnBrk="0" fontAlgn="base" hangingPunct="0">
              <a:spcBef>
                <a:spcPct val="30000"/>
              </a:spcBef>
              <a:spcAft>
                <a:spcPct val="0"/>
              </a:spcAft>
              <a:defRPr sz="1200">
                <a:solidFill>
                  <a:schemeClr val="tx1"/>
                </a:solidFill>
                <a:latin typeface="Arial"/>
                <a:ea typeface="ＭＳ Ｐゴシック" charset="0"/>
              </a:defRPr>
            </a:lvl6pPr>
            <a:lvl7pPr marL="2971800" indent="-228600" eaLnBrk="0" fontAlgn="base" hangingPunct="0">
              <a:spcBef>
                <a:spcPct val="30000"/>
              </a:spcBef>
              <a:spcAft>
                <a:spcPct val="0"/>
              </a:spcAft>
              <a:defRPr sz="1200">
                <a:solidFill>
                  <a:schemeClr val="tx1"/>
                </a:solidFill>
                <a:latin typeface="Arial"/>
                <a:ea typeface="ＭＳ Ｐゴシック" charset="0"/>
              </a:defRPr>
            </a:lvl7pPr>
            <a:lvl8pPr marL="3429000" indent="-228600" eaLnBrk="0" fontAlgn="base" hangingPunct="0">
              <a:spcBef>
                <a:spcPct val="30000"/>
              </a:spcBef>
              <a:spcAft>
                <a:spcPct val="0"/>
              </a:spcAft>
              <a:defRPr sz="1200">
                <a:solidFill>
                  <a:schemeClr val="tx1"/>
                </a:solidFill>
                <a:latin typeface="Arial"/>
                <a:ea typeface="ＭＳ Ｐゴシック" charset="0"/>
              </a:defRPr>
            </a:lvl8pPr>
            <a:lvl9pPr marL="3886200" indent="-228600" eaLnBrk="0" fontAlgn="base" hangingPunct="0">
              <a:spcBef>
                <a:spcPct val="30000"/>
              </a:spcBef>
              <a:spcAft>
                <a:spcPct val="0"/>
              </a:spcAft>
              <a:defRPr sz="1200">
                <a:solidFill>
                  <a:schemeClr val="tx1"/>
                </a:solidFill>
                <a:latin typeface="Arial"/>
                <a:ea typeface="ＭＳ Ｐゴシック" charset="0"/>
              </a:defRPr>
            </a:lvl9pPr>
          </a:lstStyle>
          <a:p>
            <a:fld id="{2276F40A-E9A2-8647-AC68-7DB47132CBFD}" type="slidenum">
              <a:rPr lang="en-US"/>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28</a:t>
            </a:fld>
            <a:endParaRPr lang="en-US"/>
          </a:p>
        </p:txBody>
      </p:sp>
    </p:spTree>
    <p:extLst>
      <p:ext uri="{BB962C8B-B14F-4D97-AF65-F5344CB8AC3E}">
        <p14:creationId xmlns:p14="http://schemas.microsoft.com/office/powerpoint/2010/main" val="1930860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29</a:t>
            </a:fld>
            <a:endParaRPr lang="en-US"/>
          </a:p>
        </p:txBody>
      </p:sp>
    </p:spTree>
    <p:extLst>
      <p:ext uri="{BB962C8B-B14F-4D97-AF65-F5344CB8AC3E}">
        <p14:creationId xmlns:p14="http://schemas.microsoft.com/office/powerpoint/2010/main" val="19652984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30</a:t>
            </a:fld>
            <a:endParaRPr lang="en-US"/>
          </a:p>
        </p:txBody>
      </p:sp>
    </p:spTree>
    <p:extLst>
      <p:ext uri="{BB962C8B-B14F-4D97-AF65-F5344CB8AC3E}">
        <p14:creationId xmlns:p14="http://schemas.microsoft.com/office/powerpoint/2010/main" val="1352399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3</a:t>
            </a:fld>
            <a:endParaRPr lang="en-US"/>
          </a:p>
        </p:txBody>
      </p:sp>
    </p:spTree>
    <p:extLst>
      <p:ext uri="{BB962C8B-B14F-4D97-AF65-F5344CB8AC3E}">
        <p14:creationId xmlns:p14="http://schemas.microsoft.com/office/powerpoint/2010/main" val="26487738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31</a:t>
            </a:fld>
            <a:endParaRPr lang="en-US"/>
          </a:p>
        </p:txBody>
      </p:sp>
    </p:spTree>
    <p:extLst>
      <p:ext uri="{BB962C8B-B14F-4D97-AF65-F5344CB8AC3E}">
        <p14:creationId xmlns:p14="http://schemas.microsoft.com/office/powerpoint/2010/main" val="35362232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32</a:t>
            </a:fld>
            <a:endParaRPr lang="en-US"/>
          </a:p>
        </p:txBody>
      </p:sp>
    </p:spTree>
    <p:extLst>
      <p:ext uri="{BB962C8B-B14F-4D97-AF65-F5344CB8AC3E}">
        <p14:creationId xmlns:p14="http://schemas.microsoft.com/office/powerpoint/2010/main" val="19692149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33</a:t>
            </a:fld>
            <a:endParaRPr lang="en-US"/>
          </a:p>
        </p:txBody>
      </p:sp>
    </p:spTree>
    <p:extLst>
      <p:ext uri="{BB962C8B-B14F-4D97-AF65-F5344CB8AC3E}">
        <p14:creationId xmlns:p14="http://schemas.microsoft.com/office/powerpoint/2010/main" val="21910751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34</a:t>
            </a:fld>
            <a:endParaRPr lang="en-US"/>
          </a:p>
        </p:txBody>
      </p:sp>
    </p:spTree>
    <p:extLst>
      <p:ext uri="{BB962C8B-B14F-4D97-AF65-F5344CB8AC3E}">
        <p14:creationId xmlns:p14="http://schemas.microsoft.com/office/powerpoint/2010/main" val="38151877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35</a:t>
            </a:fld>
            <a:endParaRPr lang="en-US"/>
          </a:p>
        </p:txBody>
      </p:sp>
    </p:spTree>
    <p:extLst>
      <p:ext uri="{BB962C8B-B14F-4D97-AF65-F5344CB8AC3E}">
        <p14:creationId xmlns:p14="http://schemas.microsoft.com/office/powerpoint/2010/main" val="30461424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36</a:t>
            </a:fld>
            <a:endParaRPr lang="en-US"/>
          </a:p>
        </p:txBody>
      </p:sp>
    </p:spTree>
    <p:extLst>
      <p:ext uri="{BB962C8B-B14F-4D97-AF65-F5344CB8AC3E}">
        <p14:creationId xmlns:p14="http://schemas.microsoft.com/office/powerpoint/2010/main" val="30107619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37</a:t>
            </a:fld>
            <a:endParaRPr lang="en-US"/>
          </a:p>
        </p:txBody>
      </p:sp>
    </p:spTree>
    <p:extLst>
      <p:ext uri="{BB962C8B-B14F-4D97-AF65-F5344CB8AC3E}">
        <p14:creationId xmlns:p14="http://schemas.microsoft.com/office/powerpoint/2010/main" val="35020506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38</a:t>
            </a:fld>
            <a:endParaRPr lang="en-US"/>
          </a:p>
        </p:txBody>
      </p:sp>
    </p:spTree>
    <p:extLst>
      <p:ext uri="{BB962C8B-B14F-4D97-AF65-F5344CB8AC3E}">
        <p14:creationId xmlns:p14="http://schemas.microsoft.com/office/powerpoint/2010/main" val="37177596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39</a:t>
            </a:fld>
            <a:endParaRPr lang="en-US"/>
          </a:p>
        </p:txBody>
      </p:sp>
    </p:spTree>
    <p:extLst>
      <p:ext uri="{BB962C8B-B14F-4D97-AF65-F5344CB8AC3E}">
        <p14:creationId xmlns:p14="http://schemas.microsoft.com/office/powerpoint/2010/main" val="10530133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40</a:t>
            </a:fld>
            <a:endParaRPr lang="en-US"/>
          </a:p>
        </p:txBody>
      </p:sp>
    </p:spTree>
    <p:extLst>
      <p:ext uri="{BB962C8B-B14F-4D97-AF65-F5344CB8AC3E}">
        <p14:creationId xmlns:p14="http://schemas.microsoft.com/office/powerpoint/2010/main" val="3848709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4</a:t>
            </a:fld>
            <a:endParaRPr lang="en-US"/>
          </a:p>
        </p:txBody>
      </p:sp>
    </p:spTree>
    <p:extLst>
      <p:ext uri="{BB962C8B-B14F-4D97-AF65-F5344CB8AC3E}">
        <p14:creationId xmlns:p14="http://schemas.microsoft.com/office/powerpoint/2010/main" val="1262160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41</a:t>
            </a:fld>
            <a:endParaRPr lang="en-US"/>
          </a:p>
        </p:txBody>
      </p:sp>
    </p:spTree>
    <p:extLst>
      <p:ext uri="{BB962C8B-B14F-4D97-AF65-F5344CB8AC3E}">
        <p14:creationId xmlns:p14="http://schemas.microsoft.com/office/powerpoint/2010/main" val="161094231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50179" name="Marcador de notas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endParaRPr lang="es-ES"/>
          </a:p>
        </p:txBody>
      </p:sp>
      <p:sp>
        <p:nvSpPr>
          <p:cNvPr id="50180" name="Marcador de número de diapositiva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Arial"/>
                <a:ea typeface="ＭＳ Ｐゴシック" charset="0"/>
                <a:cs typeface="ＭＳ Ｐゴシック" charset="0"/>
              </a:defRPr>
            </a:lvl1pPr>
            <a:lvl2pPr marL="742950" indent="-285750">
              <a:defRPr sz="1200">
                <a:solidFill>
                  <a:schemeClr val="tx1"/>
                </a:solidFill>
                <a:latin typeface="Arial"/>
                <a:ea typeface="ＭＳ Ｐゴシック" charset="0"/>
              </a:defRPr>
            </a:lvl2pPr>
            <a:lvl3pPr marL="1143000" indent="-228600">
              <a:defRPr sz="1200">
                <a:solidFill>
                  <a:schemeClr val="tx1"/>
                </a:solidFill>
                <a:latin typeface="Arial"/>
                <a:ea typeface="ＭＳ Ｐゴシック" charset="0"/>
              </a:defRPr>
            </a:lvl3pPr>
            <a:lvl4pPr marL="1600200" indent="-228600">
              <a:defRPr sz="1200">
                <a:solidFill>
                  <a:schemeClr val="tx1"/>
                </a:solidFill>
                <a:latin typeface="Arial"/>
                <a:ea typeface="ＭＳ Ｐゴシック" charset="0"/>
              </a:defRPr>
            </a:lvl4pPr>
            <a:lvl5pPr marL="2057400" indent="-228600">
              <a:defRPr sz="1200">
                <a:solidFill>
                  <a:schemeClr val="tx1"/>
                </a:solidFill>
                <a:latin typeface="Arial"/>
                <a:ea typeface="ＭＳ Ｐゴシック" charset="0"/>
              </a:defRPr>
            </a:lvl5pPr>
            <a:lvl6pPr marL="2514600" indent="-228600" eaLnBrk="0" fontAlgn="base" hangingPunct="0">
              <a:spcBef>
                <a:spcPct val="30000"/>
              </a:spcBef>
              <a:spcAft>
                <a:spcPct val="0"/>
              </a:spcAft>
              <a:defRPr sz="1200">
                <a:solidFill>
                  <a:schemeClr val="tx1"/>
                </a:solidFill>
                <a:latin typeface="Arial"/>
                <a:ea typeface="ＭＳ Ｐゴシック" charset="0"/>
              </a:defRPr>
            </a:lvl6pPr>
            <a:lvl7pPr marL="2971800" indent="-228600" eaLnBrk="0" fontAlgn="base" hangingPunct="0">
              <a:spcBef>
                <a:spcPct val="30000"/>
              </a:spcBef>
              <a:spcAft>
                <a:spcPct val="0"/>
              </a:spcAft>
              <a:defRPr sz="1200">
                <a:solidFill>
                  <a:schemeClr val="tx1"/>
                </a:solidFill>
                <a:latin typeface="Arial"/>
                <a:ea typeface="ＭＳ Ｐゴシック" charset="0"/>
              </a:defRPr>
            </a:lvl7pPr>
            <a:lvl8pPr marL="3429000" indent="-228600" eaLnBrk="0" fontAlgn="base" hangingPunct="0">
              <a:spcBef>
                <a:spcPct val="30000"/>
              </a:spcBef>
              <a:spcAft>
                <a:spcPct val="0"/>
              </a:spcAft>
              <a:defRPr sz="1200">
                <a:solidFill>
                  <a:schemeClr val="tx1"/>
                </a:solidFill>
                <a:latin typeface="Arial"/>
                <a:ea typeface="ＭＳ Ｐゴシック" charset="0"/>
              </a:defRPr>
            </a:lvl8pPr>
            <a:lvl9pPr marL="3886200" indent="-228600" eaLnBrk="0" fontAlgn="base" hangingPunct="0">
              <a:spcBef>
                <a:spcPct val="30000"/>
              </a:spcBef>
              <a:spcAft>
                <a:spcPct val="0"/>
              </a:spcAft>
              <a:defRPr sz="1200">
                <a:solidFill>
                  <a:schemeClr val="tx1"/>
                </a:solidFill>
                <a:latin typeface="Arial"/>
                <a:ea typeface="ＭＳ Ｐゴシック" charset="0"/>
              </a:defRPr>
            </a:lvl9pPr>
          </a:lstStyle>
          <a:p>
            <a:fld id="{AE02A853-2B5B-3549-AB2D-C02F3BE1F735}" type="slidenum">
              <a:rPr lang="en-US"/>
              <a:t>42</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43</a:t>
            </a:fld>
            <a:endParaRPr lang="en-US"/>
          </a:p>
        </p:txBody>
      </p:sp>
    </p:spTree>
    <p:extLst>
      <p:ext uri="{BB962C8B-B14F-4D97-AF65-F5344CB8AC3E}">
        <p14:creationId xmlns:p14="http://schemas.microsoft.com/office/powerpoint/2010/main" val="1682335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5</a:t>
            </a:fld>
            <a:endParaRPr lang="en-US"/>
          </a:p>
        </p:txBody>
      </p:sp>
    </p:spTree>
    <p:extLst>
      <p:ext uri="{BB962C8B-B14F-4D97-AF65-F5344CB8AC3E}">
        <p14:creationId xmlns:p14="http://schemas.microsoft.com/office/powerpoint/2010/main" val="323839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6</a:t>
            </a:fld>
            <a:endParaRPr lang="en-US"/>
          </a:p>
        </p:txBody>
      </p:sp>
    </p:spTree>
    <p:extLst>
      <p:ext uri="{BB962C8B-B14F-4D97-AF65-F5344CB8AC3E}">
        <p14:creationId xmlns:p14="http://schemas.microsoft.com/office/powerpoint/2010/main" val="3331704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7</a:t>
            </a:fld>
            <a:endParaRPr lang="en-US"/>
          </a:p>
        </p:txBody>
      </p:sp>
    </p:spTree>
    <p:extLst>
      <p:ext uri="{BB962C8B-B14F-4D97-AF65-F5344CB8AC3E}">
        <p14:creationId xmlns:p14="http://schemas.microsoft.com/office/powerpoint/2010/main" val="1810619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BA2C69-728B-6841-A385-5FACB5728992}" type="slidenum">
              <a:rPr lang="en-US" smtClean="0"/>
              <a:t>8</a:t>
            </a:fld>
            <a:endParaRPr lang="en-US"/>
          </a:p>
        </p:txBody>
      </p:sp>
    </p:spTree>
    <p:extLst>
      <p:ext uri="{BB962C8B-B14F-4D97-AF65-F5344CB8AC3E}">
        <p14:creationId xmlns:p14="http://schemas.microsoft.com/office/powerpoint/2010/main" val="2383965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13315" name="Notes Placeholder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endParaRPr lang="es-ES_tradnl"/>
          </a:p>
        </p:txBody>
      </p:sp>
      <p:sp>
        <p:nvSpPr>
          <p:cNvPr id="13316"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a:ea typeface="ＭＳ Ｐゴシック" charset="0"/>
                <a:cs typeface="ＭＳ Ｐゴシック" charset="0"/>
              </a:defRPr>
            </a:lvl1pPr>
            <a:lvl2pPr marL="742950" indent="-285750">
              <a:defRPr>
                <a:solidFill>
                  <a:schemeClr val="tx1"/>
                </a:solidFill>
                <a:latin typeface="Arial"/>
                <a:ea typeface="ＭＳ Ｐゴシック" charset="0"/>
              </a:defRPr>
            </a:lvl2pPr>
            <a:lvl3pPr marL="1143000" indent="-228600">
              <a:defRPr>
                <a:solidFill>
                  <a:schemeClr val="tx1"/>
                </a:solidFill>
                <a:latin typeface="Arial"/>
                <a:ea typeface="ＭＳ Ｐゴシック" charset="0"/>
              </a:defRPr>
            </a:lvl3pPr>
            <a:lvl4pPr marL="1600200" indent="-228600">
              <a:defRPr>
                <a:solidFill>
                  <a:schemeClr val="tx1"/>
                </a:solidFill>
                <a:latin typeface="Arial"/>
                <a:ea typeface="ＭＳ Ｐゴシック" charset="0"/>
              </a:defRPr>
            </a:lvl4pPr>
            <a:lvl5pPr marL="2057400" indent="-228600">
              <a:defRPr>
                <a:solidFill>
                  <a:schemeClr val="tx1"/>
                </a:solidFill>
                <a:latin typeface="Arial"/>
                <a:ea typeface="ＭＳ Ｐゴシック" charset="0"/>
              </a:defRPr>
            </a:lvl5pPr>
            <a:lvl6pPr marL="2514600" indent="-228600" eaLnBrk="0" fontAlgn="base" hangingPunct="0">
              <a:spcBef>
                <a:spcPct val="0"/>
              </a:spcBef>
              <a:spcAft>
                <a:spcPct val="0"/>
              </a:spcAft>
              <a:defRPr>
                <a:solidFill>
                  <a:schemeClr val="tx1"/>
                </a:solidFill>
                <a:latin typeface="Arial"/>
                <a:ea typeface="ＭＳ Ｐゴシック" charset="0"/>
              </a:defRPr>
            </a:lvl6pPr>
            <a:lvl7pPr marL="2971800" indent="-228600" eaLnBrk="0" fontAlgn="base" hangingPunct="0">
              <a:spcBef>
                <a:spcPct val="0"/>
              </a:spcBef>
              <a:spcAft>
                <a:spcPct val="0"/>
              </a:spcAft>
              <a:defRPr>
                <a:solidFill>
                  <a:schemeClr val="tx1"/>
                </a:solidFill>
                <a:latin typeface="Arial"/>
                <a:ea typeface="ＭＳ Ｐゴシック" charset="0"/>
              </a:defRPr>
            </a:lvl7pPr>
            <a:lvl8pPr marL="3429000" indent="-228600" eaLnBrk="0" fontAlgn="base" hangingPunct="0">
              <a:spcBef>
                <a:spcPct val="0"/>
              </a:spcBef>
              <a:spcAft>
                <a:spcPct val="0"/>
              </a:spcAft>
              <a:defRPr>
                <a:solidFill>
                  <a:schemeClr val="tx1"/>
                </a:solidFill>
                <a:latin typeface="Arial"/>
                <a:ea typeface="ＭＳ Ｐゴシック" charset="0"/>
              </a:defRPr>
            </a:lvl8pPr>
            <a:lvl9pPr marL="3886200" indent="-228600" eaLnBrk="0" fontAlgn="base" hangingPunct="0">
              <a:spcBef>
                <a:spcPct val="0"/>
              </a:spcBef>
              <a:spcAft>
                <a:spcPct val="0"/>
              </a:spcAft>
              <a:defRPr>
                <a:solidFill>
                  <a:schemeClr val="tx1"/>
                </a:solidFill>
                <a:latin typeface="Arial"/>
                <a:ea typeface="ＭＳ Ｐゴシック" charset="0"/>
              </a:defRPr>
            </a:lvl9pPr>
          </a:lstStyle>
          <a:p>
            <a:fld id="{F0263329-8E6A-1540-B954-AB1E565BC6BD}" type="slidenum">
              <a:rPr lang="en-US"/>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2C97D360-DA89-6C41-82A5-DDFCDD2C8176}" type="slidenum">
              <a:rPr lang="en-US"/>
              <a:t>‹#›</a:t>
            </a:fld>
            <a:endParaRPr lang="en-US"/>
          </a:p>
        </p:txBody>
      </p:sp>
    </p:spTree>
    <p:extLst>
      <p:ext uri="{BB962C8B-B14F-4D97-AF65-F5344CB8AC3E}">
        <p14:creationId xmlns:p14="http://schemas.microsoft.com/office/powerpoint/2010/main" val="225716544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F30C73BE-543B-1E48-8011-2CB129044099}" type="slidenum">
              <a:rPr lang="en-US"/>
              <a:t>‹#›</a:t>
            </a:fld>
            <a:endParaRPr lang="en-US"/>
          </a:p>
        </p:txBody>
      </p:sp>
    </p:spTree>
    <p:extLst>
      <p:ext uri="{BB962C8B-B14F-4D97-AF65-F5344CB8AC3E}">
        <p14:creationId xmlns:p14="http://schemas.microsoft.com/office/powerpoint/2010/main" val="295178438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B96D7CE3-0087-574E-B62E-5E70F646BCB0}" type="slidenum">
              <a:rPr lang="en-US"/>
              <a:t>‹#›</a:t>
            </a:fld>
            <a:endParaRPr lang="en-US"/>
          </a:p>
        </p:txBody>
      </p:sp>
    </p:spTree>
    <p:extLst>
      <p:ext uri="{BB962C8B-B14F-4D97-AF65-F5344CB8AC3E}">
        <p14:creationId xmlns:p14="http://schemas.microsoft.com/office/powerpoint/2010/main" val="186426579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B7F362FF-AEB4-B941-B196-550CF2F942B0}" type="slidenum">
              <a:rPr lang="en-US"/>
              <a:t>‹#›</a:t>
            </a:fld>
            <a:endParaRPr lang="en-US"/>
          </a:p>
        </p:txBody>
      </p:sp>
    </p:spTree>
    <p:extLst>
      <p:ext uri="{BB962C8B-B14F-4D97-AF65-F5344CB8AC3E}">
        <p14:creationId xmlns:p14="http://schemas.microsoft.com/office/powerpoint/2010/main" val="332241469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245B4378-FCAF-A341-8BE5-5174E175779C}" type="slidenum">
              <a:rPr lang="en-US"/>
              <a:t>‹#›</a:t>
            </a:fld>
            <a:endParaRPr lang="en-US"/>
          </a:p>
        </p:txBody>
      </p:sp>
    </p:spTree>
    <p:extLst>
      <p:ext uri="{BB962C8B-B14F-4D97-AF65-F5344CB8AC3E}">
        <p14:creationId xmlns:p14="http://schemas.microsoft.com/office/powerpoint/2010/main" val="291116625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3F491CC1-71B3-7E46-8E44-F5ACF24A841C}" type="slidenum">
              <a:rPr lang="en-US"/>
              <a:t>‹#›</a:t>
            </a:fld>
            <a:endParaRPr lang="en-US"/>
          </a:p>
        </p:txBody>
      </p:sp>
    </p:spTree>
    <p:extLst>
      <p:ext uri="{BB962C8B-B14F-4D97-AF65-F5344CB8AC3E}">
        <p14:creationId xmlns:p14="http://schemas.microsoft.com/office/powerpoint/2010/main" val="210154619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fld id="{3A2DD7A7-3565-3143-8CCD-E2C4CF03D8A3}" type="slidenum">
              <a:rPr lang="en-US"/>
              <a:t>‹#›</a:t>
            </a:fld>
            <a:endParaRPr lang="en-US"/>
          </a:p>
        </p:txBody>
      </p:sp>
    </p:spTree>
    <p:extLst>
      <p:ext uri="{BB962C8B-B14F-4D97-AF65-F5344CB8AC3E}">
        <p14:creationId xmlns:p14="http://schemas.microsoft.com/office/powerpoint/2010/main" val="233478117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fld id="{EC8B33D5-4832-B849-98E5-A1D2FEF73752}" type="slidenum">
              <a:rPr lang="en-US"/>
              <a:t>‹#›</a:t>
            </a:fld>
            <a:endParaRPr lang="en-US"/>
          </a:p>
        </p:txBody>
      </p:sp>
    </p:spTree>
    <p:extLst>
      <p:ext uri="{BB962C8B-B14F-4D97-AF65-F5344CB8AC3E}">
        <p14:creationId xmlns:p14="http://schemas.microsoft.com/office/powerpoint/2010/main" val="79400608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fld id="{35B16283-AA1D-B14A-B02A-22EBE9C2E408}" type="slidenum">
              <a:rPr lang="en-US"/>
              <a:t>‹#›</a:t>
            </a:fld>
            <a:endParaRPr lang="en-US"/>
          </a:p>
        </p:txBody>
      </p:sp>
    </p:spTree>
    <p:extLst>
      <p:ext uri="{BB962C8B-B14F-4D97-AF65-F5344CB8AC3E}">
        <p14:creationId xmlns:p14="http://schemas.microsoft.com/office/powerpoint/2010/main" val="170405175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CC9082A7-2D3C-6841-AB49-7A191CAF6EE4}" type="slidenum">
              <a:rPr lang="en-US"/>
              <a:t>‹#›</a:t>
            </a:fld>
            <a:endParaRPr lang="en-US"/>
          </a:p>
        </p:txBody>
      </p:sp>
    </p:spTree>
    <p:extLst>
      <p:ext uri="{BB962C8B-B14F-4D97-AF65-F5344CB8AC3E}">
        <p14:creationId xmlns:p14="http://schemas.microsoft.com/office/powerpoint/2010/main" val="272149117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F0BE987C-F9F5-5E40-A7B5-7965B2AB74F4}" type="slidenum">
              <a:rPr lang="en-US"/>
              <a:t>‹#›</a:t>
            </a:fld>
            <a:endParaRPr lang="en-US"/>
          </a:p>
        </p:txBody>
      </p:sp>
    </p:spTree>
    <p:extLst>
      <p:ext uri="{BB962C8B-B14F-4D97-AF65-F5344CB8AC3E}">
        <p14:creationId xmlns:p14="http://schemas.microsoft.com/office/powerpoint/2010/main" val="255182929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p14="http://schemas.microsoft.com/office/powerpoint/2010/main" xmlns:p15="http://schemas.microsoft.com/office/powerpoint/2012/main"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p14="http://schemas.microsoft.com/office/powerpoint/2010/main" xmlns:p15="http://schemas.microsoft.com/office/powerpoint/2012/main"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84BC39DB-2B4D-764B-AAE6-3396FDD3573C}" type="slidenum">
              <a:rPr lang="en-US"/>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a:defRPr>
      </a:lvl6pPr>
      <a:lvl7pPr marL="914400" algn="ctr" rtl="0" fontAlgn="base">
        <a:spcBef>
          <a:spcPct val="0"/>
        </a:spcBef>
        <a:spcAft>
          <a:spcPct val="0"/>
        </a:spcAft>
        <a:defRPr sz="4400">
          <a:solidFill>
            <a:schemeClr val="tx2"/>
          </a:solidFill>
          <a:latin typeface="Arial"/>
        </a:defRPr>
      </a:lvl7pPr>
      <a:lvl8pPr marL="1371600" algn="ctr" rtl="0" fontAlgn="base">
        <a:spcBef>
          <a:spcPct val="0"/>
        </a:spcBef>
        <a:spcAft>
          <a:spcPct val="0"/>
        </a:spcAft>
        <a:defRPr sz="4400">
          <a:solidFill>
            <a:schemeClr val="tx2"/>
          </a:solidFill>
          <a:latin typeface="Arial"/>
        </a:defRPr>
      </a:lvl8pPr>
      <a:lvl9pPr marL="1828800" algn="ctr" rtl="0" fontAlgn="base">
        <a:spcBef>
          <a:spcPct val="0"/>
        </a:spcBef>
        <a:spcAft>
          <a:spcPct val="0"/>
        </a:spcAft>
        <a:defRPr sz="4400">
          <a:solidFill>
            <a:schemeClr val="tx2"/>
          </a:solidFill>
          <a:latin typeface="Arial"/>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3C83BF7C-964D-0441-8D8B-C6168FEB8489}" type="slidenum">
              <a:rPr lang="en-US" sz="1400"/>
              <a:t>1</a:t>
            </a:fld>
            <a:endParaRPr lang="en-US" sz="1400"/>
          </a:p>
        </p:txBody>
      </p:sp>
      <p:sp>
        <p:nvSpPr>
          <p:cNvPr id="2051" name="Rectangle 2"/>
          <p:cNvSpPr>
            <a:spLocks noGrp="1" noChangeArrowheads="1"/>
          </p:cNvSpPr>
          <p:nvPr>
            <p:ph type="ctrTitle"/>
          </p:nvPr>
        </p:nvSpPr>
        <p:spPr>
          <a:xfrm>
            <a:off x="685800" y="990600"/>
            <a:ext cx="7772400" cy="2133600"/>
          </a:xfrm>
        </p:spPr>
        <p:txBody>
          <a:bodyPr/>
          <a:lstStyle/>
          <a:p>
            <a:pPr eaLnBrk="1" hangingPunct="1"/>
            <a:r>
              <a:rPr lang="es-ES_tradnl" sz="4800" dirty="0">
                <a:latin typeface="Arial"/>
              </a:rPr>
              <a:t>Visión General del Título IV</a:t>
            </a:r>
          </a:p>
        </p:txBody>
      </p:sp>
      <p:sp>
        <p:nvSpPr>
          <p:cNvPr id="8" name="Rectangle 4">
            <a:extLst>
              <a:ext uri="{FF2B5EF4-FFF2-40B4-BE49-F238E27FC236}">
                <a16:creationId xmlns:a16="http://schemas.microsoft.com/office/drawing/2014/main" id="{E56ADDFA-146C-4998-B1EE-0664139226F2}"/>
              </a:ext>
            </a:extLst>
          </p:cNvPr>
          <p:cNvSpPr txBox="1">
            <a:spLocks noChangeArrowheads="1"/>
          </p:cNvSpPr>
          <p:nvPr/>
        </p:nvSpPr>
        <p:spPr bwMode="auto">
          <a:xfrm>
            <a:off x="1371600" y="2780928"/>
            <a:ext cx="6400800" cy="1728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lnSpc>
                <a:spcPct val="90000"/>
              </a:lnSpc>
              <a:buFontTx/>
              <a:buNone/>
            </a:pPr>
            <a:r>
              <a:rPr lang="en-US" altLang="en-US" kern="0">
                <a:solidFill>
                  <a:srgbClr val="FF0000"/>
                </a:solidFill>
              </a:rPr>
              <a:t>Presentation to</a:t>
            </a:r>
          </a:p>
          <a:p>
            <a:pPr marL="0" indent="0" algn="ctr">
              <a:lnSpc>
                <a:spcPct val="90000"/>
              </a:lnSpc>
              <a:buFontTx/>
              <a:buNone/>
            </a:pPr>
            <a:r>
              <a:rPr lang="en-US" altLang="en-US" kern="0">
                <a:solidFill>
                  <a:srgbClr val="FF0000"/>
                </a:solidFill>
              </a:rPr>
              <a:t>Episcopal Church in Cuba</a:t>
            </a:r>
          </a:p>
          <a:p>
            <a:pPr marL="0" indent="0" algn="ctr">
              <a:lnSpc>
                <a:spcPct val="90000"/>
              </a:lnSpc>
              <a:buFontTx/>
              <a:buNone/>
            </a:pPr>
            <a:r>
              <a:rPr lang="en-US" altLang="en-US" kern="0">
                <a:solidFill>
                  <a:srgbClr val="FF0000"/>
                </a:solidFill>
              </a:rPr>
              <a:t>June 19, 2019</a:t>
            </a:r>
          </a:p>
          <a:p>
            <a:pPr marL="0" indent="0" algn="ctr">
              <a:lnSpc>
                <a:spcPct val="90000"/>
              </a:lnSpc>
              <a:buFontTx/>
              <a:buNone/>
            </a:pPr>
            <a:endParaRPr lang="en-US" altLang="en-US" kern="0" dirty="0"/>
          </a:p>
        </p:txBody>
      </p:sp>
      <p:sp>
        <p:nvSpPr>
          <p:cNvPr id="9" name="TextBox 8">
            <a:extLst>
              <a:ext uri="{FF2B5EF4-FFF2-40B4-BE49-F238E27FC236}">
                <a16:creationId xmlns:a16="http://schemas.microsoft.com/office/drawing/2014/main" id="{0E88C62E-7E4C-4048-A8E5-9479C60D39BE}"/>
              </a:ext>
            </a:extLst>
          </p:cNvPr>
          <p:cNvSpPr txBox="1"/>
          <p:nvPr/>
        </p:nvSpPr>
        <p:spPr>
          <a:xfrm>
            <a:off x="1579712" y="4782234"/>
            <a:ext cx="6192688" cy="646331"/>
          </a:xfrm>
          <a:prstGeom prst="rect">
            <a:avLst/>
          </a:prstGeom>
          <a:noFill/>
        </p:spPr>
        <p:txBody>
          <a:bodyPr wrap="square" rtlCol="0">
            <a:spAutoFit/>
          </a:bodyPr>
          <a:lstStyle/>
          <a:p>
            <a:pPr algn="ctr"/>
            <a:r>
              <a:rPr lang="en-US" dirty="0">
                <a:solidFill>
                  <a:srgbClr val="FF0000"/>
                </a:solidFill>
              </a:rPr>
              <a:t>Mary E. Kostel</a:t>
            </a:r>
          </a:p>
          <a:p>
            <a:pPr algn="ctr"/>
            <a:r>
              <a:rPr lang="en-US" i="1" dirty="0">
                <a:solidFill>
                  <a:srgbClr val="FF0000"/>
                </a:solidFill>
              </a:rPr>
              <a:t>Chancellor to the Presiding Bishop</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a:rPr>
              <a:t>¿</a:t>
            </a:r>
            <a:r>
              <a:rPr lang="es-ES_tradnl">
                <a:latin typeface="Arial"/>
              </a:rPr>
              <a:t>Qué es una </a:t>
            </a:r>
            <a:r>
              <a:rPr lang="es-ES_tradnl" altLang="ja-JP">
                <a:latin typeface="Arial"/>
              </a:rPr>
              <a:t>“Ofensa”? </a:t>
            </a:r>
            <a:r>
              <a:rPr lang="es-ES" altLang="ja-JP">
                <a:latin typeface="Arial"/>
              </a:rPr>
              <a:t>Continuación</a:t>
            </a:r>
            <a:endParaRPr lang="en-US">
              <a:latin typeface="Arial"/>
            </a:endParaRPr>
          </a:p>
        </p:txBody>
      </p:sp>
      <p:sp>
        <p:nvSpPr>
          <p:cNvPr id="3" name="Content Placeholder 2"/>
          <p:cNvSpPr>
            <a:spLocks noGrp="1"/>
          </p:cNvSpPr>
          <p:nvPr>
            <p:ph idx="1"/>
          </p:nvPr>
        </p:nvSpPr>
        <p:spPr>
          <a:xfrm>
            <a:off x="457200" y="1905000"/>
            <a:ext cx="8229600" cy="4221163"/>
          </a:xfrm>
        </p:spPr>
        <p:txBody>
          <a:bodyPr/>
          <a:lstStyle/>
          <a:p>
            <a:pPr marL="0" indent="0"/>
            <a:r>
              <a:rPr lang="es-ES_tradnl" sz="1800">
                <a:latin typeface="Arial"/>
              </a:rPr>
              <a:t>(2) profesar y enseñar en forma pública o privada, y de manera deliberada, cualquier Doctrina que sea contraria a la de la Iglesia;</a:t>
            </a:r>
          </a:p>
          <a:p>
            <a:pPr marL="0" indent="0">
              <a:buFontTx/>
              <a:buNone/>
            </a:pPr>
            <a:endParaRPr lang="en-US" sz="1800">
              <a:latin typeface="Arial"/>
            </a:endParaRPr>
          </a:p>
          <a:p>
            <a:pPr marL="0" indent="0"/>
            <a:r>
              <a:rPr lang="es-ES_tradnl" sz="1800">
                <a:latin typeface="Arial"/>
              </a:rPr>
              <a:t>(3) tener un empleo, profesión o negocio secular sin el consentimiento del Obispo de la diócesis en la cual reside canónicamente el Clérigo; </a:t>
            </a:r>
          </a:p>
          <a:p>
            <a:pPr marL="0" indent="0">
              <a:buFontTx/>
              <a:buNone/>
            </a:pPr>
            <a:endParaRPr lang="en-US" sz="1800">
              <a:latin typeface="Arial"/>
            </a:endParaRPr>
          </a:p>
          <a:p>
            <a:pPr marL="0" indent="0"/>
            <a:r>
              <a:rPr lang="es-ES_tradnl" sz="1800">
                <a:latin typeface="Arial"/>
              </a:rPr>
              <a:t>(4) ausentarse de la Diócesis de la cual el Clérigo es canónicamente residente, salvo lo dispuesto en el Canon III.9.3(3) por más de dos años sin el consentimiento del Obispo Diocesano; </a:t>
            </a:r>
          </a:p>
          <a:p>
            <a:pPr marL="0" indent="0">
              <a:buFontTx/>
              <a:buNone/>
            </a:pPr>
            <a:endParaRPr lang="en-US" sz="1800">
              <a:latin typeface="Arial"/>
            </a:endParaRPr>
          </a:p>
          <a:p>
            <a:pPr marL="0" indent="0"/>
            <a:r>
              <a:rPr lang="es-ES_tradnl" sz="1800">
                <a:latin typeface="Arial"/>
              </a:rPr>
              <a:t>(5) realizar actos delictivos que se reflejen adversamente en la honestidad, honradez o aptitud del Clérigo como ministro de la Iglesia;  . . .</a:t>
            </a:r>
            <a:endParaRPr lang="en-US" sz="1800">
              <a:latin typeface="Arial"/>
            </a:endParaRPr>
          </a:p>
        </p:txBody>
      </p:sp>
      <p:sp>
        <p:nvSpPr>
          <p:cNvPr id="14340"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a:ea typeface="ＭＳ Ｐゴシック" charset="0"/>
                <a:cs typeface="ＭＳ Ｐゴシック" charset="0"/>
              </a:defRPr>
            </a:lvl1pPr>
            <a:lvl2pPr marL="742950" indent="-285750">
              <a:defRPr>
                <a:solidFill>
                  <a:schemeClr val="tx1"/>
                </a:solidFill>
                <a:latin typeface="Arial"/>
                <a:ea typeface="ＭＳ Ｐゴシック" charset="0"/>
              </a:defRPr>
            </a:lvl2pPr>
            <a:lvl3pPr marL="1143000" indent="-228600">
              <a:defRPr>
                <a:solidFill>
                  <a:schemeClr val="tx1"/>
                </a:solidFill>
                <a:latin typeface="Arial"/>
                <a:ea typeface="ＭＳ Ｐゴシック" charset="0"/>
              </a:defRPr>
            </a:lvl3pPr>
            <a:lvl4pPr marL="1600200" indent="-228600">
              <a:defRPr>
                <a:solidFill>
                  <a:schemeClr val="tx1"/>
                </a:solidFill>
                <a:latin typeface="Arial"/>
                <a:ea typeface="ＭＳ Ｐゴシック" charset="0"/>
              </a:defRPr>
            </a:lvl4pPr>
            <a:lvl5pPr marL="2057400" indent="-228600">
              <a:defRPr>
                <a:solidFill>
                  <a:schemeClr val="tx1"/>
                </a:solidFill>
                <a:latin typeface="Arial"/>
                <a:ea typeface="ＭＳ Ｐゴシック" charset="0"/>
              </a:defRPr>
            </a:lvl5pPr>
            <a:lvl6pPr marL="2514600" indent="-228600" eaLnBrk="0" fontAlgn="base" hangingPunct="0">
              <a:spcBef>
                <a:spcPct val="0"/>
              </a:spcBef>
              <a:spcAft>
                <a:spcPct val="0"/>
              </a:spcAft>
              <a:defRPr>
                <a:solidFill>
                  <a:schemeClr val="tx1"/>
                </a:solidFill>
                <a:latin typeface="Arial"/>
                <a:ea typeface="ＭＳ Ｐゴシック" charset="0"/>
              </a:defRPr>
            </a:lvl6pPr>
            <a:lvl7pPr marL="2971800" indent="-228600" eaLnBrk="0" fontAlgn="base" hangingPunct="0">
              <a:spcBef>
                <a:spcPct val="0"/>
              </a:spcBef>
              <a:spcAft>
                <a:spcPct val="0"/>
              </a:spcAft>
              <a:defRPr>
                <a:solidFill>
                  <a:schemeClr val="tx1"/>
                </a:solidFill>
                <a:latin typeface="Arial"/>
                <a:ea typeface="ＭＳ Ｐゴシック" charset="0"/>
              </a:defRPr>
            </a:lvl7pPr>
            <a:lvl8pPr marL="3429000" indent="-228600" eaLnBrk="0" fontAlgn="base" hangingPunct="0">
              <a:spcBef>
                <a:spcPct val="0"/>
              </a:spcBef>
              <a:spcAft>
                <a:spcPct val="0"/>
              </a:spcAft>
              <a:defRPr>
                <a:solidFill>
                  <a:schemeClr val="tx1"/>
                </a:solidFill>
                <a:latin typeface="Arial"/>
                <a:ea typeface="ＭＳ Ｐゴシック" charset="0"/>
              </a:defRPr>
            </a:lvl8pPr>
            <a:lvl9pPr marL="3886200" indent="-228600" eaLnBrk="0" fontAlgn="base" hangingPunct="0">
              <a:spcBef>
                <a:spcPct val="0"/>
              </a:spcBef>
              <a:spcAft>
                <a:spcPct val="0"/>
              </a:spcAft>
              <a:defRPr>
                <a:solidFill>
                  <a:schemeClr val="tx1"/>
                </a:solidFill>
                <a:latin typeface="Arial"/>
                <a:ea typeface="ＭＳ Ｐゴシック" charset="0"/>
              </a:defRPr>
            </a:lvl9pPr>
          </a:lstStyle>
          <a:p>
            <a:fld id="{7BEABE8F-4C86-BB41-83D6-07B77215FD24}" type="slidenum">
              <a:rPr lang="en-US"/>
              <a:t>10</a:t>
            </a:fld>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a:rPr>
              <a:t>¿</a:t>
            </a:r>
            <a:r>
              <a:rPr lang="es-ES_tradnl">
                <a:latin typeface="Arial"/>
              </a:rPr>
              <a:t>Qué es una </a:t>
            </a:r>
            <a:r>
              <a:rPr lang="es-ES_tradnl" altLang="ja-JP">
                <a:latin typeface="Arial"/>
              </a:rPr>
              <a:t>“Ofensa”? </a:t>
            </a:r>
            <a:r>
              <a:rPr lang="es-ES" altLang="ja-JP">
                <a:latin typeface="Arial"/>
              </a:rPr>
              <a:t>Continuación</a:t>
            </a:r>
            <a:endParaRPr lang="en-US">
              <a:latin typeface="Arial"/>
            </a:endParaRPr>
          </a:p>
        </p:txBody>
      </p:sp>
      <p:sp>
        <p:nvSpPr>
          <p:cNvPr id="3" name="Content Placeholder 2"/>
          <p:cNvSpPr>
            <a:spLocks noGrp="1"/>
          </p:cNvSpPr>
          <p:nvPr>
            <p:ph idx="1"/>
          </p:nvPr>
        </p:nvSpPr>
        <p:spPr>
          <a:xfrm>
            <a:off x="457200" y="2057400"/>
            <a:ext cx="8229600" cy="4068763"/>
          </a:xfrm>
        </p:spPr>
        <p:txBody>
          <a:bodyPr/>
          <a:lstStyle/>
          <a:p>
            <a:pPr marL="0" indent="0"/>
            <a:r>
              <a:rPr lang="es-ES_tradnl" sz="1800">
                <a:latin typeface="Arial"/>
              </a:rPr>
              <a:t>(6) conducirse en forma deshonesta, fraudulenta, engañosa o falaz; o </a:t>
            </a:r>
          </a:p>
          <a:p>
            <a:pPr marL="0" indent="0">
              <a:buFontTx/>
              <a:buNone/>
            </a:pPr>
            <a:endParaRPr lang="en-US" sz="1800">
              <a:latin typeface="Arial"/>
            </a:endParaRPr>
          </a:p>
          <a:p>
            <a:pPr marL="0" indent="0"/>
            <a:r>
              <a:rPr lang="es-ES_tradnl" sz="1800">
                <a:latin typeface="Arial"/>
              </a:rPr>
              <a:t>(7) negligencia habitual en el ejercicio del oficio ministerial, sin causa; o la negligencia habitual del culto público, y de la Santa Comunión, de acuerdo con el orden y uso de la Iglesia; y </a:t>
            </a:r>
          </a:p>
          <a:p>
            <a:pPr marL="0" indent="0">
              <a:buFontTx/>
              <a:buNone/>
            </a:pPr>
            <a:endParaRPr lang="en-US" sz="1800">
              <a:latin typeface="Arial"/>
            </a:endParaRPr>
          </a:p>
          <a:p>
            <a:pPr marL="0" indent="0"/>
            <a:r>
              <a:rPr lang="es-ES_tradnl" sz="1800">
                <a:latin typeface="Arial"/>
              </a:rPr>
              <a:t>(8) cualquier conducta impropia de un Clérigo.” </a:t>
            </a:r>
            <a:r>
              <a:rPr lang="en-US" sz="1800" i="1">
                <a:latin typeface="Arial"/>
              </a:rPr>
              <a:t>(Canon IV.4)</a:t>
            </a:r>
            <a:endParaRPr lang="en-US" sz="1800">
              <a:latin typeface="Arial"/>
            </a:endParaRPr>
          </a:p>
          <a:p>
            <a:pPr marL="0" indent="0"/>
            <a:endParaRPr lang="en-US" sz="1800">
              <a:latin typeface="Arial"/>
            </a:endParaRPr>
          </a:p>
          <a:p>
            <a:pPr marL="0" indent="0"/>
            <a:endParaRPr lang="en-US" sz="1800">
              <a:latin typeface="Arial"/>
            </a:endParaRPr>
          </a:p>
        </p:txBody>
      </p:sp>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a:ea typeface="ＭＳ Ｐゴシック" charset="0"/>
                <a:cs typeface="ＭＳ Ｐゴシック" charset="0"/>
              </a:defRPr>
            </a:lvl1pPr>
            <a:lvl2pPr marL="742950" indent="-285750">
              <a:defRPr>
                <a:solidFill>
                  <a:schemeClr val="tx1"/>
                </a:solidFill>
                <a:latin typeface="Arial"/>
                <a:ea typeface="ＭＳ Ｐゴシック" charset="0"/>
              </a:defRPr>
            </a:lvl2pPr>
            <a:lvl3pPr marL="1143000" indent="-228600">
              <a:defRPr>
                <a:solidFill>
                  <a:schemeClr val="tx1"/>
                </a:solidFill>
                <a:latin typeface="Arial"/>
                <a:ea typeface="ＭＳ Ｐゴシック" charset="0"/>
              </a:defRPr>
            </a:lvl3pPr>
            <a:lvl4pPr marL="1600200" indent="-228600">
              <a:defRPr>
                <a:solidFill>
                  <a:schemeClr val="tx1"/>
                </a:solidFill>
                <a:latin typeface="Arial"/>
                <a:ea typeface="ＭＳ Ｐゴシック" charset="0"/>
              </a:defRPr>
            </a:lvl4pPr>
            <a:lvl5pPr marL="2057400" indent="-228600">
              <a:defRPr>
                <a:solidFill>
                  <a:schemeClr val="tx1"/>
                </a:solidFill>
                <a:latin typeface="Arial"/>
                <a:ea typeface="ＭＳ Ｐゴシック" charset="0"/>
              </a:defRPr>
            </a:lvl5pPr>
            <a:lvl6pPr marL="2514600" indent="-228600" eaLnBrk="0" fontAlgn="base" hangingPunct="0">
              <a:spcBef>
                <a:spcPct val="0"/>
              </a:spcBef>
              <a:spcAft>
                <a:spcPct val="0"/>
              </a:spcAft>
              <a:defRPr>
                <a:solidFill>
                  <a:schemeClr val="tx1"/>
                </a:solidFill>
                <a:latin typeface="Arial"/>
                <a:ea typeface="ＭＳ Ｐゴシック" charset="0"/>
              </a:defRPr>
            </a:lvl6pPr>
            <a:lvl7pPr marL="2971800" indent="-228600" eaLnBrk="0" fontAlgn="base" hangingPunct="0">
              <a:spcBef>
                <a:spcPct val="0"/>
              </a:spcBef>
              <a:spcAft>
                <a:spcPct val="0"/>
              </a:spcAft>
              <a:defRPr>
                <a:solidFill>
                  <a:schemeClr val="tx1"/>
                </a:solidFill>
                <a:latin typeface="Arial"/>
                <a:ea typeface="ＭＳ Ｐゴシック" charset="0"/>
              </a:defRPr>
            </a:lvl7pPr>
            <a:lvl8pPr marL="3429000" indent="-228600" eaLnBrk="0" fontAlgn="base" hangingPunct="0">
              <a:spcBef>
                <a:spcPct val="0"/>
              </a:spcBef>
              <a:spcAft>
                <a:spcPct val="0"/>
              </a:spcAft>
              <a:defRPr>
                <a:solidFill>
                  <a:schemeClr val="tx1"/>
                </a:solidFill>
                <a:latin typeface="Arial"/>
                <a:ea typeface="ＭＳ Ｐゴシック" charset="0"/>
              </a:defRPr>
            </a:lvl8pPr>
            <a:lvl9pPr marL="3886200" indent="-228600" eaLnBrk="0" fontAlgn="base" hangingPunct="0">
              <a:spcBef>
                <a:spcPct val="0"/>
              </a:spcBef>
              <a:spcAft>
                <a:spcPct val="0"/>
              </a:spcAft>
              <a:defRPr>
                <a:solidFill>
                  <a:schemeClr val="tx1"/>
                </a:solidFill>
                <a:latin typeface="Arial"/>
                <a:ea typeface="ＭＳ Ｐゴシック" charset="0"/>
              </a:defRPr>
            </a:lvl9pPr>
          </a:lstStyle>
          <a:p>
            <a:fld id="{813123C3-CA5B-A24C-893D-7C5C9B761C79}" type="slidenum">
              <a:rPr lang="en-US"/>
              <a:t>11</a:t>
            </a:fld>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50120802-495B-2144-957D-9C73B63A35FA}" type="slidenum">
              <a:rPr lang="en-US" sz="1400"/>
              <a:t>12</a:t>
            </a:fld>
            <a:endParaRPr lang="en-US" sz="1400"/>
          </a:p>
        </p:txBody>
      </p:sp>
      <p:sp>
        <p:nvSpPr>
          <p:cNvPr id="12291" name="Rectangle 28"/>
          <p:cNvSpPr>
            <a:spLocks noGrp="1" noChangeArrowheads="1"/>
          </p:cNvSpPr>
          <p:nvPr>
            <p:ph type="title"/>
          </p:nvPr>
        </p:nvSpPr>
        <p:spPr>
          <a:xfrm>
            <a:off x="457200" y="152400"/>
            <a:ext cx="8229600" cy="914400"/>
          </a:xfrm>
        </p:spPr>
        <p:txBody>
          <a:bodyPr/>
          <a:lstStyle/>
          <a:p>
            <a:pPr eaLnBrk="1" hangingPunct="1">
              <a:defRPr/>
            </a:pPr>
            <a:r>
              <a:rPr lang="es-ES">
                <a:cs typeface="+mj-cs"/>
              </a:rPr>
              <a:t>4 Etapas del Proceso</a:t>
            </a:r>
          </a:p>
        </p:txBody>
      </p:sp>
      <p:sp>
        <p:nvSpPr>
          <p:cNvPr id="12292" name="Text Box 35"/>
          <p:cNvSpPr txBox="1">
            <a:spLocks noChangeArrowheads="1"/>
          </p:cNvSpPr>
          <p:nvPr/>
        </p:nvSpPr>
        <p:spPr bwMode="auto">
          <a:xfrm>
            <a:off x="3200400" y="3657600"/>
            <a:ext cx="184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eaLnBrk="0" hangingPunct="0">
              <a:defRPr>
                <a:solidFill>
                  <a:schemeClr val="tx1"/>
                </a:solidFill>
                <a:latin typeface="Arial"/>
                <a:ea typeface="ＭＳ Ｐゴシック" charset="0"/>
              </a:defRPr>
            </a:lvl1pPr>
            <a:lvl2pPr marL="742950" indent="-285750" eaLnBrk="0" hangingPunct="0">
              <a:defRPr>
                <a:solidFill>
                  <a:schemeClr val="tx1"/>
                </a:solidFill>
                <a:latin typeface="Arial"/>
                <a:ea typeface="ＭＳ Ｐゴシック" charset="0"/>
              </a:defRPr>
            </a:lvl2pPr>
            <a:lvl3pPr marL="1143000" indent="-228600" eaLnBrk="0" hangingPunct="0">
              <a:defRPr>
                <a:solidFill>
                  <a:schemeClr val="tx1"/>
                </a:solidFill>
                <a:latin typeface="Arial"/>
                <a:ea typeface="ＭＳ Ｐゴシック" charset="0"/>
              </a:defRPr>
            </a:lvl3pPr>
            <a:lvl4pPr marL="1600200" indent="-228600" eaLnBrk="0" hangingPunct="0">
              <a:defRPr>
                <a:solidFill>
                  <a:schemeClr val="tx1"/>
                </a:solidFill>
                <a:latin typeface="Arial"/>
                <a:ea typeface="ＭＳ Ｐゴシック" charset="0"/>
              </a:defRPr>
            </a:lvl4pPr>
            <a:lvl5pPr marL="2057400" indent="-228600" eaLnBrk="0" hangingPunct="0">
              <a:defRPr>
                <a:solidFill>
                  <a:schemeClr val="tx1"/>
                </a:solidFill>
                <a:latin typeface="Arial"/>
                <a:ea typeface="ＭＳ Ｐゴシック" charset="0"/>
              </a:defRPr>
            </a:lvl5pPr>
            <a:lvl6pPr marL="2514600" indent="-228600" eaLnBrk="0" fontAlgn="base" hangingPunct="0">
              <a:spcBef>
                <a:spcPct val="0"/>
              </a:spcBef>
              <a:spcAft>
                <a:spcPct val="0"/>
              </a:spcAft>
              <a:defRPr>
                <a:solidFill>
                  <a:schemeClr val="tx1"/>
                </a:solidFill>
                <a:latin typeface="Arial"/>
                <a:ea typeface="ＭＳ Ｐゴシック" charset="0"/>
              </a:defRPr>
            </a:lvl6pPr>
            <a:lvl7pPr marL="2971800" indent="-228600" eaLnBrk="0" fontAlgn="base" hangingPunct="0">
              <a:spcBef>
                <a:spcPct val="0"/>
              </a:spcBef>
              <a:spcAft>
                <a:spcPct val="0"/>
              </a:spcAft>
              <a:defRPr>
                <a:solidFill>
                  <a:schemeClr val="tx1"/>
                </a:solidFill>
                <a:latin typeface="Arial"/>
                <a:ea typeface="ＭＳ Ｐゴシック" charset="0"/>
              </a:defRPr>
            </a:lvl7pPr>
            <a:lvl8pPr marL="3429000" indent="-228600" eaLnBrk="0" fontAlgn="base" hangingPunct="0">
              <a:spcBef>
                <a:spcPct val="0"/>
              </a:spcBef>
              <a:spcAft>
                <a:spcPct val="0"/>
              </a:spcAft>
              <a:defRPr>
                <a:solidFill>
                  <a:schemeClr val="tx1"/>
                </a:solidFill>
                <a:latin typeface="Arial"/>
                <a:ea typeface="ＭＳ Ｐゴシック" charset="0"/>
              </a:defRPr>
            </a:lvl8pPr>
            <a:lvl9pPr marL="3886200" indent="-228600" eaLnBrk="0" fontAlgn="base" hangingPunct="0">
              <a:spcBef>
                <a:spcPct val="0"/>
              </a:spcBef>
              <a:spcAft>
                <a:spcPct val="0"/>
              </a:spcAft>
              <a:defRPr>
                <a:solidFill>
                  <a:schemeClr val="tx1"/>
                </a:solidFill>
                <a:latin typeface="Arial"/>
                <a:ea typeface="ＭＳ Ｐゴシック" charset="0"/>
              </a:defRPr>
            </a:lvl9pPr>
          </a:lstStyle>
          <a:p>
            <a:pPr eaLnBrk="1" hangingPunct="1">
              <a:defRPr/>
            </a:pPr>
            <a:endParaRPr lang="es-ES">
              <a:cs typeface="+mn-cs"/>
            </a:endParaRPr>
          </a:p>
        </p:txBody>
      </p:sp>
      <p:sp>
        <p:nvSpPr>
          <p:cNvPr id="12293" name="Text Box 38"/>
          <p:cNvSpPr txBox="1">
            <a:spLocks noChangeArrowheads="1"/>
          </p:cNvSpPr>
          <p:nvPr/>
        </p:nvSpPr>
        <p:spPr bwMode="auto">
          <a:xfrm>
            <a:off x="2438400" y="1447800"/>
            <a:ext cx="1828800" cy="2927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pPr eaLnBrk="1" hangingPunct="1">
              <a:spcBef>
                <a:spcPct val="50000"/>
              </a:spcBef>
            </a:pPr>
            <a:r>
              <a:rPr lang="en-US" sz="2800"/>
              <a:t>Reference Panel</a:t>
            </a:r>
          </a:p>
          <a:p>
            <a:pPr eaLnBrk="1" hangingPunct="1">
              <a:spcBef>
                <a:spcPct val="50000"/>
              </a:spcBef>
            </a:pPr>
            <a:r>
              <a:rPr lang="en-US" sz="2000"/>
              <a:t>Preliminary determination based on Intake Officer</a:t>
            </a:r>
            <a:r>
              <a:rPr lang="ja-JP" altLang="en-US" sz="2000"/>
              <a:t>’</a:t>
            </a:r>
            <a:r>
              <a:rPr lang="en-US" altLang="ja-JP" sz="2000"/>
              <a:t>s report</a:t>
            </a:r>
            <a:endParaRPr lang="en-US" sz="2000"/>
          </a:p>
        </p:txBody>
      </p:sp>
      <p:sp>
        <p:nvSpPr>
          <p:cNvPr id="12294" name="Text Box 40"/>
          <p:cNvSpPr txBox="1">
            <a:spLocks noChangeArrowheads="1"/>
          </p:cNvSpPr>
          <p:nvPr/>
        </p:nvSpPr>
        <p:spPr bwMode="auto">
          <a:xfrm>
            <a:off x="7086600" y="1447800"/>
            <a:ext cx="1531938" cy="2044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eaLnBrk="0" hangingPunct="0">
              <a:defRPr>
                <a:solidFill>
                  <a:schemeClr val="tx1"/>
                </a:solidFill>
                <a:latin typeface="Arial"/>
                <a:ea typeface="ＭＳ Ｐゴシック" charset="0"/>
              </a:defRPr>
            </a:lvl1pPr>
            <a:lvl2pPr marL="742950" indent="-285750" eaLnBrk="0" hangingPunct="0">
              <a:defRPr>
                <a:solidFill>
                  <a:schemeClr val="tx1"/>
                </a:solidFill>
                <a:latin typeface="Arial"/>
                <a:ea typeface="ＭＳ Ｐゴシック" charset="0"/>
              </a:defRPr>
            </a:lvl2pPr>
            <a:lvl3pPr marL="1143000" indent="-228600" eaLnBrk="0" hangingPunct="0">
              <a:defRPr>
                <a:solidFill>
                  <a:schemeClr val="tx1"/>
                </a:solidFill>
                <a:latin typeface="Arial"/>
                <a:ea typeface="ＭＳ Ｐゴシック" charset="0"/>
              </a:defRPr>
            </a:lvl3pPr>
            <a:lvl4pPr marL="1600200" indent="-228600" eaLnBrk="0" hangingPunct="0">
              <a:defRPr>
                <a:solidFill>
                  <a:schemeClr val="tx1"/>
                </a:solidFill>
                <a:latin typeface="Arial"/>
                <a:ea typeface="ＭＳ Ｐゴシック" charset="0"/>
              </a:defRPr>
            </a:lvl4pPr>
            <a:lvl5pPr marL="2057400" indent="-228600" eaLnBrk="0" hangingPunct="0">
              <a:defRPr>
                <a:solidFill>
                  <a:schemeClr val="tx1"/>
                </a:solidFill>
                <a:latin typeface="Arial"/>
                <a:ea typeface="ＭＳ Ｐゴシック" charset="0"/>
              </a:defRPr>
            </a:lvl5pPr>
            <a:lvl6pPr marL="2514600" indent="-228600" eaLnBrk="0" fontAlgn="base" hangingPunct="0">
              <a:spcBef>
                <a:spcPct val="0"/>
              </a:spcBef>
              <a:spcAft>
                <a:spcPct val="0"/>
              </a:spcAft>
              <a:defRPr>
                <a:solidFill>
                  <a:schemeClr val="tx1"/>
                </a:solidFill>
                <a:latin typeface="Arial"/>
                <a:ea typeface="ＭＳ Ｐゴシック" charset="0"/>
              </a:defRPr>
            </a:lvl6pPr>
            <a:lvl7pPr marL="2971800" indent="-228600" eaLnBrk="0" fontAlgn="base" hangingPunct="0">
              <a:spcBef>
                <a:spcPct val="0"/>
              </a:spcBef>
              <a:spcAft>
                <a:spcPct val="0"/>
              </a:spcAft>
              <a:defRPr>
                <a:solidFill>
                  <a:schemeClr val="tx1"/>
                </a:solidFill>
                <a:latin typeface="Arial"/>
                <a:ea typeface="ＭＳ Ｐゴシック" charset="0"/>
              </a:defRPr>
            </a:lvl7pPr>
            <a:lvl8pPr marL="3429000" indent="-228600" eaLnBrk="0" fontAlgn="base" hangingPunct="0">
              <a:spcBef>
                <a:spcPct val="0"/>
              </a:spcBef>
              <a:spcAft>
                <a:spcPct val="0"/>
              </a:spcAft>
              <a:defRPr>
                <a:solidFill>
                  <a:schemeClr val="tx1"/>
                </a:solidFill>
                <a:latin typeface="Arial"/>
                <a:ea typeface="ＭＳ Ｐゴシック" charset="0"/>
              </a:defRPr>
            </a:lvl8pPr>
            <a:lvl9pPr marL="3886200" indent="-228600" eaLnBrk="0" fontAlgn="base" hangingPunct="0">
              <a:spcBef>
                <a:spcPct val="0"/>
              </a:spcBef>
              <a:spcAft>
                <a:spcPct val="0"/>
              </a:spcAft>
              <a:defRPr>
                <a:solidFill>
                  <a:schemeClr val="tx1"/>
                </a:solidFill>
                <a:latin typeface="Arial"/>
                <a:ea typeface="ＭＳ Ｐゴシック" charset="0"/>
              </a:defRPr>
            </a:lvl9pPr>
          </a:lstStyle>
          <a:p>
            <a:pPr eaLnBrk="1" hangingPunct="1">
              <a:defRPr/>
            </a:pPr>
            <a:r>
              <a:rPr lang="en-US" sz="2800">
                <a:cs typeface="+mn-cs"/>
              </a:rPr>
              <a:t>Hearing </a:t>
            </a:r>
          </a:p>
          <a:p>
            <a:pPr eaLnBrk="1" hangingPunct="1">
              <a:defRPr/>
            </a:pPr>
            <a:r>
              <a:rPr lang="en-US" sz="2800">
                <a:cs typeface="+mn-cs"/>
              </a:rPr>
              <a:t>Panel</a:t>
            </a:r>
          </a:p>
          <a:p>
            <a:pPr eaLnBrk="1" hangingPunct="1">
              <a:defRPr/>
            </a:pPr>
            <a:endParaRPr lang="en-US">
              <a:cs typeface="+mn-cs"/>
            </a:endParaRPr>
          </a:p>
          <a:p>
            <a:pPr eaLnBrk="1" hangingPunct="1">
              <a:defRPr/>
            </a:pPr>
            <a:r>
              <a:rPr lang="en-US">
                <a:cs typeface="+mn-cs"/>
              </a:rPr>
              <a:t>Formal Hearing</a:t>
            </a:r>
          </a:p>
          <a:p>
            <a:pPr eaLnBrk="1" hangingPunct="1">
              <a:defRPr/>
            </a:pPr>
            <a:r>
              <a:rPr lang="en-US">
                <a:cs typeface="+mn-cs"/>
              </a:rPr>
              <a:t>(Trial)</a:t>
            </a:r>
          </a:p>
        </p:txBody>
      </p:sp>
      <p:sp>
        <p:nvSpPr>
          <p:cNvPr id="12295" name="Rectangle 44"/>
          <p:cNvSpPr>
            <a:spLocks noChangeArrowheads="1"/>
          </p:cNvSpPr>
          <p:nvPr/>
        </p:nvSpPr>
        <p:spPr bwMode="auto">
          <a:xfrm>
            <a:off x="381000" y="4495800"/>
            <a:ext cx="8305800" cy="1752600"/>
          </a:xfrm>
          <a:prstGeom prst="rect">
            <a:avLst/>
          </a:prstGeom>
          <a:solidFill>
            <a:schemeClr val="accent1"/>
          </a:solidFill>
          <a:ln w="9525">
            <a:solidFill>
              <a:schemeClr val="tx1"/>
            </a:solidFill>
            <a:miter lim="800000"/>
          </a:ln>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eaLnBrk="1" hangingPunct="1"/>
            <a:r>
              <a:rPr lang="en-US" dirty="0"/>
              <a:t>¡</a:t>
            </a:r>
            <a:r>
              <a:rPr lang="es-ES_tradnl" b="1" dirty="0"/>
              <a:t>IMPORTANTE!</a:t>
            </a:r>
            <a:r>
              <a:rPr lang="es-ES_tradnl" dirty="0"/>
              <a:t> </a:t>
            </a:r>
            <a:r>
              <a:rPr lang="es-ES_tradnl" altLang="ja-JP" dirty="0"/>
              <a:t>En cualquier punto de este proceso, el Obispo y el Demandado</a:t>
            </a:r>
          </a:p>
          <a:p>
            <a:pPr algn="ctr" eaLnBrk="1" hangingPunct="1"/>
            <a:r>
              <a:rPr lang="es-ES_tradnl" altLang="ja-JP" dirty="0"/>
              <a:t>pueden intentar resolver el caso estableciendo un </a:t>
            </a:r>
            <a:r>
              <a:rPr lang="es-ES_tradnl" altLang="ja-JP" b="1" dirty="0"/>
              <a:t>”Acuerdo"</a:t>
            </a:r>
            <a:r>
              <a:rPr lang="es-ES_tradnl" altLang="ja-JP" dirty="0"/>
              <a:t>.</a:t>
            </a:r>
            <a:endParaRPr lang="es-ES_tradnl" dirty="0"/>
          </a:p>
          <a:p>
            <a:pPr algn="ctr" eaLnBrk="1" hangingPunct="1"/>
            <a:endParaRPr lang="es-ES_tradnl" dirty="0"/>
          </a:p>
          <a:p>
            <a:pPr algn="ctr" eaLnBrk="1" hangingPunct="1"/>
            <a:r>
              <a:rPr lang="en-US" dirty="0"/>
              <a:t>¡</a:t>
            </a:r>
            <a:r>
              <a:rPr lang="es-ES_tradnl" b="1" dirty="0"/>
              <a:t>TAMBIÉN IMPORTANTE!</a:t>
            </a:r>
            <a:r>
              <a:rPr lang="es-ES_tradnl" dirty="0"/>
              <a:t> Gran parte del proceso es CONFIDENCIAL, </a:t>
            </a:r>
          </a:p>
          <a:p>
            <a:pPr algn="ctr" eaLnBrk="1" hangingPunct="1"/>
            <a:r>
              <a:rPr lang="es-ES_tradnl" dirty="0"/>
              <a:t>aunque el Obispo puede divulgar información por razones pastorales.</a:t>
            </a:r>
          </a:p>
          <a:p>
            <a:pPr algn="ctr" eaLnBrk="1" hangingPunct="1"/>
            <a:r>
              <a:rPr lang="es-ES_tradnl" i="1" dirty="0"/>
              <a:t>(Cánones IV.6.11, IV.7.9, IV.8.3, IV.11.5, IV.14.13, IV.19.10(e), IV.19.26-27)</a:t>
            </a:r>
            <a:endParaRPr lang="es-ES_tradnl" dirty="0"/>
          </a:p>
        </p:txBody>
      </p:sp>
      <p:sp>
        <p:nvSpPr>
          <p:cNvPr id="12296" name="Rectangle 45"/>
          <p:cNvSpPr>
            <a:spLocks noChangeArrowheads="1"/>
          </p:cNvSpPr>
          <p:nvPr/>
        </p:nvSpPr>
        <p:spPr bwMode="auto">
          <a:xfrm>
            <a:off x="304800" y="1066800"/>
            <a:ext cx="1600200" cy="3276600"/>
          </a:xfrm>
          <a:prstGeom prst="rect">
            <a:avLst/>
          </a:prstGeom>
          <a:solidFill>
            <a:srgbClr val="FFFF66"/>
          </a:solidFill>
          <a:ln w="9525">
            <a:solidFill>
              <a:schemeClr val="tx1"/>
            </a:solidFill>
            <a:miter lim="800000"/>
          </a:ln>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eaLnBrk="1" hangingPunct="1"/>
            <a:r>
              <a:rPr lang="es-ES" sz="2400" b="1"/>
              <a:t>Admisión</a:t>
            </a:r>
          </a:p>
          <a:p>
            <a:pPr eaLnBrk="1" hangingPunct="1"/>
            <a:endParaRPr lang="es-ES" sz="2400" b="1"/>
          </a:p>
          <a:p>
            <a:pPr eaLnBrk="1" hangingPunct="1"/>
            <a:r>
              <a:rPr lang="es-ES"/>
              <a:t>(Gestor)</a:t>
            </a:r>
          </a:p>
          <a:p>
            <a:pPr eaLnBrk="1" hangingPunct="1"/>
            <a:endParaRPr lang="es-ES"/>
          </a:p>
          <a:p>
            <a:pPr eaLnBrk="1" hangingPunct="1"/>
            <a:r>
              <a:rPr lang="es-ES"/>
              <a:t>Investigación</a:t>
            </a:r>
          </a:p>
          <a:p>
            <a:pPr eaLnBrk="1" hangingPunct="1"/>
            <a:r>
              <a:rPr lang="es-ES"/>
              <a:t>preliminar e</a:t>
            </a:r>
          </a:p>
          <a:p>
            <a:pPr eaLnBrk="1" hangingPunct="1"/>
            <a:r>
              <a:rPr lang="es-ES"/>
              <a:t>informe</a:t>
            </a:r>
          </a:p>
          <a:p>
            <a:pPr eaLnBrk="1" hangingPunct="1"/>
            <a:endParaRPr lang="es-ES"/>
          </a:p>
        </p:txBody>
      </p:sp>
      <p:sp>
        <p:nvSpPr>
          <p:cNvPr id="12297" name="Rectangle 46"/>
          <p:cNvSpPr>
            <a:spLocks noChangeArrowheads="1"/>
          </p:cNvSpPr>
          <p:nvPr/>
        </p:nvSpPr>
        <p:spPr bwMode="auto">
          <a:xfrm>
            <a:off x="2057400" y="1066800"/>
            <a:ext cx="2667000" cy="3276600"/>
          </a:xfrm>
          <a:prstGeom prst="rect">
            <a:avLst/>
          </a:prstGeom>
          <a:solidFill>
            <a:srgbClr val="FFFF66"/>
          </a:solidFill>
          <a:ln w="9525">
            <a:solidFill>
              <a:schemeClr val="tx1"/>
            </a:solidFill>
            <a:miter lim="800000"/>
          </a:ln>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eaLnBrk="1" hangingPunct="1"/>
            <a:r>
              <a:rPr lang="es-ES" sz="2400" b="1"/>
              <a:t>Panel de </a:t>
            </a:r>
          </a:p>
          <a:p>
            <a:pPr eaLnBrk="1" hangingPunct="1"/>
            <a:r>
              <a:rPr lang="es-ES" sz="2400" b="1"/>
              <a:t>Referencia</a:t>
            </a:r>
          </a:p>
          <a:p>
            <a:pPr eaLnBrk="1" hangingPunct="1"/>
            <a:endParaRPr lang="es-ES" sz="2000" b="1"/>
          </a:p>
          <a:p>
            <a:pPr eaLnBrk="1" hangingPunct="1"/>
            <a:r>
              <a:rPr lang="es-ES"/>
              <a:t>(Obispo, Oficial de </a:t>
            </a:r>
          </a:p>
          <a:p>
            <a:pPr eaLnBrk="1" hangingPunct="1"/>
            <a:r>
              <a:rPr lang="es-ES"/>
              <a:t>Admisión, Presidente de </a:t>
            </a:r>
          </a:p>
          <a:p>
            <a:pPr eaLnBrk="1" hangingPunct="1"/>
            <a:r>
              <a:rPr lang="es-ES"/>
              <a:t>Junta Disciplinaria)</a:t>
            </a:r>
          </a:p>
          <a:p>
            <a:pPr eaLnBrk="1" hangingPunct="1"/>
            <a:endParaRPr lang="es-ES"/>
          </a:p>
          <a:p>
            <a:pPr eaLnBrk="1" hangingPunct="1"/>
            <a:r>
              <a:rPr lang="es-ES"/>
              <a:t>Determinación</a:t>
            </a:r>
          </a:p>
          <a:p>
            <a:pPr eaLnBrk="1" hangingPunct="1"/>
            <a:r>
              <a:rPr lang="es-ES"/>
              <a:t>preliminar según el</a:t>
            </a:r>
          </a:p>
          <a:p>
            <a:pPr eaLnBrk="1" hangingPunct="1"/>
            <a:r>
              <a:rPr lang="es-ES"/>
              <a:t>Informe del Gestor</a:t>
            </a:r>
          </a:p>
        </p:txBody>
      </p:sp>
      <p:sp>
        <p:nvSpPr>
          <p:cNvPr id="12298" name="Rectangle 47"/>
          <p:cNvSpPr>
            <a:spLocks noChangeArrowheads="1"/>
          </p:cNvSpPr>
          <p:nvPr/>
        </p:nvSpPr>
        <p:spPr bwMode="auto">
          <a:xfrm>
            <a:off x="4876800" y="1066800"/>
            <a:ext cx="1905000" cy="3276600"/>
          </a:xfrm>
          <a:prstGeom prst="rect">
            <a:avLst/>
          </a:prstGeom>
          <a:solidFill>
            <a:srgbClr val="FFFF66"/>
          </a:solidFill>
          <a:ln w="9525">
            <a:solidFill>
              <a:schemeClr val="tx1"/>
            </a:solidFill>
            <a:miter lim="800000"/>
          </a:ln>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eaLnBrk="1" hangingPunct="1">
              <a:defRPr/>
            </a:pPr>
            <a:r>
              <a:rPr lang="es-ES" sz="2400" b="1">
                <a:cs typeface="+mn-cs"/>
              </a:rPr>
              <a:t>Panel de</a:t>
            </a:r>
          </a:p>
          <a:p>
            <a:pPr eaLnBrk="1" hangingPunct="1">
              <a:defRPr/>
            </a:pPr>
            <a:r>
              <a:rPr lang="es-ES" sz="2400" b="1">
                <a:cs typeface="+mn-cs"/>
              </a:rPr>
              <a:t>Conferencia</a:t>
            </a:r>
          </a:p>
          <a:p>
            <a:pPr eaLnBrk="1" hangingPunct="1">
              <a:defRPr/>
            </a:pPr>
            <a:endParaRPr lang="es-ES">
              <a:cs typeface="+mn-cs"/>
            </a:endParaRPr>
          </a:p>
          <a:p>
            <a:pPr eaLnBrk="1" hangingPunct="1">
              <a:defRPr/>
            </a:pPr>
            <a:r>
              <a:rPr lang="es-ES">
                <a:cs typeface="+mn-cs"/>
              </a:rPr>
              <a:t>(+1 miembros de </a:t>
            </a:r>
          </a:p>
          <a:p>
            <a:pPr eaLnBrk="1" hangingPunct="1">
              <a:defRPr/>
            </a:pPr>
            <a:r>
              <a:rPr lang="es-ES">
                <a:cs typeface="+mn-cs"/>
              </a:rPr>
              <a:t>la Junta </a:t>
            </a:r>
          </a:p>
          <a:p>
            <a:pPr eaLnBrk="1" hangingPunct="1">
              <a:defRPr/>
            </a:pPr>
            <a:r>
              <a:rPr lang="es-ES">
                <a:cs typeface="+mn-cs"/>
              </a:rPr>
              <a:t>Disciplinaria)</a:t>
            </a:r>
          </a:p>
          <a:p>
            <a:pPr eaLnBrk="1" hangingPunct="1">
              <a:defRPr/>
            </a:pPr>
            <a:endParaRPr lang="es-ES">
              <a:cs typeface="+mn-cs"/>
            </a:endParaRPr>
          </a:p>
          <a:p>
            <a:pPr eaLnBrk="1" hangingPunct="1">
              <a:defRPr/>
            </a:pPr>
            <a:r>
              <a:rPr lang="es-ES">
                <a:cs typeface="+mn-cs"/>
              </a:rPr>
              <a:t>Audiencia</a:t>
            </a:r>
          </a:p>
          <a:p>
            <a:pPr eaLnBrk="1" hangingPunct="1">
              <a:defRPr/>
            </a:pPr>
            <a:r>
              <a:rPr lang="es-ES">
                <a:cs typeface="+mn-cs"/>
              </a:rPr>
              <a:t>Informal </a:t>
            </a:r>
          </a:p>
          <a:p>
            <a:pPr eaLnBrk="1" hangingPunct="1">
              <a:defRPr/>
            </a:pPr>
            <a:endParaRPr lang="es-ES">
              <a:cs typeface="+mn-cs"/>
            </a:endParaRPr>
          </a:p>
        </p:txBody>
      </p:sp>
      <p:sp>
        <p:nvSpPr>
          <p:cNvPr id="12299" name="Rectangle 48"/>
          <p:cNvSpPr>
            <a:spLocks noChangeArrowheads="1"/>
          </p:cNvSpPr>
          <p:nvPr/>
        </p:nvSpPr>
        <p:spPr bwMode="auto">
          <a:xfrm>
            <a:off x="6934200" y="1066800"/>
            <a:ext cx="1752600" cy="3276600"/>
          </a:xfrm>
          <a:prstGeom prst="rect">
            <a:avLst/>
          </a:prstGeom>
          <a:solidFill>
            <a:srgbClr val="FFFF66"/>
          </a:solidFill>
          <a:ln w="9525">
            <a:solidFill>
              <a:schemeClr val="tx1"/>
            </a:solidFill>
            <a:miter lim="800000"/>
          </a:ln>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eaLnBrk="1" hangingPunct="1">
              <a:defRPr/>
            </a:pPr>
            <a:r>
              <a:rPr lang="es-ES" sz="2400" b="1">
                <a:cs typeface="+mn-cs"/>
              </a:rPr>
              <a:t>Panel de </a:t>
            </a:r>
          </a:p>
          <a:p>
            <a:pPr eaLnBrk="1" hangingPunct="1">
              <a:defRPr/>
            </a:pPr>
            <a:r>
              <a:rPr lang="es-ES" sz="2400" b="1">
                <a:cs typeface="+mn-cs"/>
              </a:rPr>
              <a:t>Audiencia</a:t>
            </a:r>
          </a:p>
          <a:p>
            <a:pPr eaLnBrk="1" hangingPunct="1">
              <a:defRPr/>
            </a:pPr>
            <a:endParaRPr lang="es-ES">
              <a:cs typeface="+mn-cs"/>
            </a:endParaRPr>
          </a:p>
          <a:p>
            <a:pPr eaLnBrk="1" hangingPunct="1">
              <a:defRPr/>
            </a:pPr>
            <a:r>
              <a:rPr lang="es-ES">
                <a:cs typeface="+mn-cs"/>
              </a:rPr>
              <a:t>(+3 miembros </a:t>
            </a:r>
          </a:p>
          <a:p>
            <a:pPr eaLnBrk="1" hangingPunct="1">
              <a:defRPr/>
            </a:pPr>
            <a:r>
              <a:rPr lang="es-ES">
                <a:cs typeface="+mn-cs"/>
              </a:rPr>
              <a:t>de la Junta</a:t>
            </a:r>
          </a:p>
          <a:p>
            <a:pPr eaLnBrk="1" hangingPunct="1">
              <a:defRPr/>
            </a:pPr>
            <a:r>
              <a:rPr lang="es-ES">
                <a:cs typeface="+mn-cs"/>
              </a:rPr>
              <a:t>Disciplinaria)</a:t>
            </a:r>
          </a:p>
          <a:p>
            <a:pPr eaLnBrk="1" hangingPunct="1">
              <a:defRPr/>
            </a:pPr>
            <a:endParaRPr lang="es-ES">
              <a:cs typeface="+mn-cs"/>
            </a:endParaRPr>
          </a:p>
          <a:p>
            <a:pPr eaLnBrk="1" hangingPunct="1">
              <a:defRPr/>
            </a:pPr>
            <a:r>
              <a:rPr lang="es-ES">
                <a:cs typeface="+mn-cs"/>
              </a:rPr>
              <a:t>Audiencia </a:t>
            </a:r>
          </a:p>
          <a:p>
            <a:pPr eaLnBrk="1" hangingPunct="1">
              <a:defRPr/>
            </a:pPr>
            <a:r>
              <a:rPr lang="es-ES">
                <a:cs typeface="+mn-cs"/>
              </a:rPr>
              <a:t>Formal</a:t>
            </a:r>
          </a:p>
          <a:p>
            <a:pPr eaLnBrk="1" hangingPunct="1">
              <a:defRPr/>
            </a:pPr>
            <a:r>
              <a:rPr lang="es-ES">
                <a:cs typeface="+mn-cs"/>
              </a:rPr>
              <a:t>(Juicio)</a:t>
            </a:r>
            <a:endParaRPr lang="es-ES" sz="2000">
              <a:cs typeface="+mn-cs"/>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E79159CA-63A9-6745-85F4-9403E320ED89}" type="slidenum">
              <a:rPr lang="en-US" sz="1400"/>
              <a:t>13</a:t>
            </a:fld>
            <a:endParaRPr lang="en-US" sz="1400"/>
          </a:p>
        </p:txBody>
      </p:sp>
      <p:sp>
        <p:nvSpPr>
          <p:cNvPr id="8195" name="Rectangle 2"/>
          <p:cNvSpPr>
            <a:spLocks noGrp="1" noChangeArrowheads="1"/>
          </p:cNvSpPr>
          <p:nvPr>
            <p:ph type="title"/>
          </p:nvPr>
        </p:nvSpPr>
        <p:spPr>
          <a:xfrm>
            <a:off x="457200" y="274638"/>
            <a:ext cx="8229600" cy="781939"/>
          </a:xfrm>
        </p:spPr>
        <p:txBody>
          <a:bodyPr/>
          <a:lstStyle/>
          <a:p>
            <a:pPr eaLnBrk="1" hangingPunct="1">
              <a:defRPr/>
            </a:pPr>
            <a:r>
              <a:rPr lang="es-ES_tradnl">
                <a:cs typeface="+mj-cs"/>
              </a:rPr>
              <a:t>Nuevas Estructuras y Roles</a:t>
            </a:r>
          </a:p>
        </p:txBody>
      </p:sp>
      <p:sp>
        <p:nvSpPr>
          <p:cNvPr id="8196" name="Rectangle 3"/>
          <p:cNvSpPr>
            <a:spLocks noGrp="1" noChangeArrowheads="1"/>
          </p:cNvSpPr>
          <p:nvPr>
            <p:ph type="body" idx="1"/>
          </p:nvPr>
        </p:nvSpPr>
        <p:spPr>
          <a:xfrm>
            <a:off x="460549" y="990600"/>
            <a:ext cx="8229600" cy="3276600"/>
          </a:xfrm>
        </p:spPr>
        <p:txBody>
          <a:bodyPr/>
          <a:lstStyle/>
          <a:p>
            <a:r>
              <a:rPr lang="es-ES_tradnl" sz="1800" b="1">
                <a:latin typeface="Arial"/>
              </a:rPr>
              <a:t>Gestor(es)</a:t>
            </a:r>
            <a:r>
              <a:rPr lang="es-ES_tradnl" sz="1800">
                <a:latin typeface="Arial"/>
              </a:rPr>
              <a:t> – [Significará] una o más personas nombradas por el Obispo en consulta con la Junta Disciplinaria (a menos que los cánones diocesanos estipulen un método diferente de selección) para recibir “información” sobre presuntas “ofensas” (Cánones IV.2; IV.6). </a:t>
            </a:r>
          </a:p>
          <a:p>
            <a:pPr>
              <a:buFontTx/>
              <a:buNone/>
            </a:pPr>
            <a:endParaRPr lang="es-ES_tradnl" sz="1800" b="1">
              <a:latin typeface="Arial"/>
            </a:endParaRPr>
          </a:p>
          <a:p>
            <a:r>
              <a:rPr lang="es-ES_tradnl" sz="1800" b="1">
                <a:latin typeface="Arial"/>
              </a:rPr>
              <a:t>Investigador(es) – </a:t>
            </a:r>
            <a:r>
              <a:rPr lang="es-ES_tradnl" sz="1800">
                <a:latin typeface="Arial"/>
              </a:rPr>
              <a:t>[Significará] una o más personas nombradas por el Obispo, en consulta con el Presidente de la Junta Disciplinaria, para investigar lo que sea necesario. Actúa siguiendo instrucciones del Panel de Referencia o, después que se haya hecho la referencia, del Abogado de la Iglesia (Cánones IV.2, IV.11).</a:t>
            </a:r>
            <a:endParaRPr lang="es-ES_tradnl" sz="1800" b="1">
              <a:latin typeface="Arial"/>
            </a:endParaRPr>
          </a:p>
          <a:p>
            <a:pPr>
              <a:buFontTx/>
              <a:buNone/>
            </a:pPr>
            <a:endParaRPr lang="es-ES_tradnl" sz="1800" b="1">
              <a:latin typeface="Arial"/>
            </a:endParaRPr>
          </a:p>
          <a:p>
            <a:r>
              <a:rPr lang="es-ES_tradnl" sz="1800" b="1">
                <a:latin typeface="Arial"/>
              </a:rPr>
              <a:t>Asesor(es) - </a:t>
            </a:r>
            <a:r>
              <a:rPr lang="es-ES_tradnl" sz="1800">
                <a:latin typeface="Arial"/>
              </a:rPr>
              <a:t>Significará una o más persona(s) nombrada (s) por la Diócesis para respaldar y asistir al Demandado o al demandante. La comunicación entre los Asesores y los Demandados o Demandantes es privilegiada. </a:t>
            </a:r>
            <a:r>
              <a:rPr lang="en-US" sz="1800" i="1">
                <a:latin typeface="Arial"/>
              </a:rPr>
              <a:t>(</a:t>
            </a:r>
            <a:r>
              <a:rPr lang="es-ES" sz="1800" i="1">
                <a:latin typeface="Arial"/>
              </a:rPr>
              <a:t>Cánones</a:t>
            </a:r>
            <a:r>
              <a:rPr lang="en-US" sz="1800" i="1">
                <a:latin typeface="Arial"/>
              </a:rPr>
              <a:t> IV.2, IV.19.10)</a:t>
            </a:r>
            <a:endParaRPr lang="en-US" sz="1800">
              <a:latin typeface="Arial"/>
            </a:endParaRPr>
          </a:p>
        </p:txBody>
      </p:sp>
      <p:sp>
        <p:nvSpPr>
          <p:cNvPr id="8197" name="Rectangle 4"/>
          <p:cNvSpPr>
            <a:spLocks noChangeArrowheads="1"/>
          </p:cNvSpPr>
          <p:nvPr/>
        </p:nvSpPr>
        <p:spPr bwMode="auto">
          <a:xfrm>
            <a:off x="457200" y="5425255"/>
            <a:ext cx="8229600" cy="1295400"/>
          </a:xfrm>
          <a:prstGeom prst="rect">
            <a:avLst/>
          </a:prstGeom>
          <a:solidFill>
            <a:schemeClr val="accent1"/>
          </a:solidFill>
          <a:ln w="9525">
            <a:solidFill>
              <a:schemeClr val="tx1"/>
            </a:solidFill>
            <a:miter lim="800000"/>
          </a:ln>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eaLnBrk="1" hangingPunct="1"/>
            <a:r>
              <a:rPr lang="en-US" sz="2000" b="1"/>
              <a:t>NOTA:</a:t>
            </a:r>
            <a:r>
              <a:rPr lang="en-US" sz="2000"/>
              <a:t>  </a:t>
            </a:r>
            <a:r>
              <a:rPr lang="es-ES_tradnl" sz="2000"/>
              <a:t>La Diócesis debe dar a conocer el método y los medios </a:t>
            </a:r>
          </a:p>
          <a:p>
            <a:pPr algn="ctr" eaLnBrk="1" hangingPunct="1"/>
            <a:r>
              <a:rPr lang="es-ES_tradnl" sz="2000"/>
              <a:t>para reportar información sobre las </a:t>
            </a:r>
            <a:r>
              <a:rPr lang="es-ES_tradnl" sz="2000" i="1"/>
              <a:t>Ofensas (Canon IV.6.1) </a:t>
            </a:r>
            <a:r>
              <a:rPr lang="es-ES_tradnl" sz="2000"/>
              <a:t>–</a:t>
            </a:r>
          </a:p>
          <a:p>
            <a:pPr algn="ctr" eaLnBrk="1" hangingPunct="1"/>
            <a:r>
              <a:rPr lang="es-ES_tradnl" sz="2000"/>
              <a:t>Dar nombres e información de los Gestores.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B85E1935-4C37-B844-853A-89C2732F671B}" type="slidenum">
              <a:rPr lang="en-US" sz="1400"/>
              <a:t>14</a:t>
            </a:fld>
            <a:endParaRPr lang="en-US" sz="1400"/>
          </a:p>
        </p:txBody>
      </p:sp>
      <p:sp>
        <p:nvSpPr>
          <p:cNvPr id="9219" name="Rectangle 2"/>
          <p:cNvSpPr>
            <a:spLocks noGrp="1" noChangeArrowheads="1"/>
          </p:cNvSpPr>
          <p:nvPr>
            <p:ph type="title"/>
          </p:nvPr>
        </p:nvSpPr>
        <p:spPr>
          <a:xfrm>
            <a:off x="0" y="274638"/>
            <a:ext cx="9144000" cy="944562"/>
          </a:xfrm>
        </p:spPr>
        <p:txBody>
          <a:bodyPr/>
          <a:lstStyle/>
          <a:p>
            <a:pPr eaLnBrk="1" hangingPunct="1"/>
            <a:r>
              <a:rPr lang="es-ES_tradnl" sz="4000">
                <a:latin typeface="Arial"/>
              </a:rPr>
              <a:t>Nuevas Estructuras … continuación</a:t>
            </a:r>
          </a:p>
        </p:txBody>
      </p:sp>
      <p:sp>
        <p:nvSpPr>
          <p:cNvPr id="9220" name="Rectangle 3"/>
          <p:cNvSpPr>
            <a:spLocks noGrp="1" noChangeArrowheads="1"/>
          </p:cNvSpPr>
          <p:nvPr>
            <p:ph type="body" idx="1"/>
          </p:nvPr>
        </p:nvSpPr>
        <p:spPr>
          <a:xfrm>
            <a:off x="457200" y="1295400"/>
            <a:ext cx="8229600" cy="4830763"/>
          </a:xfrm>
        </p:spPr>
        <p:txBody>
          <a:bodyPr/>
          <a:lstStyle/>
          <a:p>
            <a:pPr eaLnBrk="1" hangingPunct="1">
              <a:lnSpc>
                <a:spcPct val="90000"/>
              </a:lnSpc>
            </a:pPr>
            <a:r>
              <a:rPr lang="es-ES_tradnl" sz="2000" b="1" u="sng">
                <a:latin typeface="Arial"/>
              </a:rPr>
              <a:t>Abogado de la Iglesia</a:t>
            </a:r>
            <a:r>
              <a:rPr lang="es-ES_tradnl" sz="2000">
                <a:latin typeface="Arial"/>
              </a:rPr>
              <a:t> – Representa a la Iglesia en procedimientos disciplinarios, seleccionados de conformidad con el Canon Diocesano. </a:t>
            </a:r>
            <a:r>
              <a:rPr lang="es-ES_tradnl" sz="2000" i="1">
                <a:latin typeface="Arial"/>
              </a:rPr>
              <a:t>(Canon IV.2)</a:t>
            </a:r>
          </a:p>
          <a:p>
            <a:pPr eaLnBrk="1" hangingPunct="1">
              <a:lnSpc>
                <a:spcPct val="90000"/>
              </a:lnSpc>
            </a:pPr>
            <a:endParaRPr lang="es-ES_tradnl" sz="2000">
              <a:latin typeface="Arial"/>
            </a:endParaRPr>
          </a:p>
          <a:p>
            <a:pPr eaLnBrk="1" hangingPunct="1">
              <a:lnSpc>
                <a:spcPct val="90000"/>
              </a:lnSpc>
            </a:pPr>
            <a:r>
              <a:rPr lang="es-ES_tradnl" sz="2000" b="1" u="sng">
                <a:latin typeface="Arial"/>
              </a:rPr>
              <a:t>Junta Disciplinaria</a:t>
            </a:r>
            <a:r>
              <a:rPr lang="es-ES_tradnl" sz="2000">
                <a:latin typeface="Arial"/>
              </a:rPr>
              <a:t> – No menos de menos 7 personas, laicos y clérigos, designadas por la Diócesis; la mayoría debe ser del clero pero la superioridad numérica no será mayor a uno (Por ejemplo: 4 clérigos, 3 laicos).</a:t>
            </a:r>
          </a:p>
          <a:p>
            <a:pPr eaLnBrk="1" hangingPunct="1">
              <a:lnSpc>
                <a:spcPct val="90000"/>
              </a:lnSpc>
              <a:buFontTx/>
              <a:buNone/>
            </a:pPr>
            <a:endParaRPr lang="es-ES_tradnl" sz="2000">
              <a:latin typeface="Arial"/>
            </a:endParaRPr>
          </a:p>
          <a:p>
            <a:pPr lvl="1" eaLnBrk="1" hangingPunct="1">
              <a:lnSpc>
                <a:spcPct val="90000"/>
              </a:lnSpc>
            </a:pPr>
            <a:r>
              <a:rPr lang="es-ES_tradnl" sz="2000">
                <a:latin typeface="Arial"/>
              </a:rPr>
              <a:t>Ofrece un conjunto de personas de entre el cual se elije el </a:t>
            </a:r>
            <a:r>
              <a:rPr lang="es-ES_tradnl" sz="2000" b="1">
                <a:latin typeface="Arial"/>
              </a:rPr>
              <a:t>Panel de Conferencia y el Panel de Audiencia</a:t>
            </a:r>
            <a:r>
              <a:rPr lang="es-ES_tradnl" sz="2000">
                <a:latin typeface="Arial"/>
              </a:rPr>
              <a:t>. </a:t>
            </a:r>
            <a:r>
              <a:rPr lang="es-ES_tradnl" sz="2000" i="1">
                <a:latin typeface="Arial"/>
              </a:rPr>
              <a:t>(Cánones IV.2; IV.5)</a:t>
            </a:r>
          </a:p>
          <a:p>
            <a:pPr eaLnBrk="1" hangingPunct="1">
              <a:lnSpc>
                <a:spcPct val="90000"/>
              </a:lnSpc>
            </a:pPr>
            <a:endParaRPr lang="es-ES_tradnl" sz="2000">
              <a:latin typeface="Arial"/>
            </a:endParaRPr>
          </a:p>
          <a:p>
            <a:pPr eaLnBrk="1" hangingPunct="1">
              <a:lnSpc>
                <a:spcPct val="90000"/>
              </a:lnSpc>
            </a:pPr>
            <a:r>
              <a:rPr lang="es-ES_tradnl" sz="2000" b="1" u="sng">
                <a:latin typeface="Arial"/>
              </a:rPr>
              <a:t>Presidente de la Junta Disciplinaria</a:t>
            </a:r>
            <a:r>
              <a:rPr lang="es-ES_tradnl" sz="2000">
                <a:latin typeface="Arial"/>
              </a:rPr>
              <a:t> – Se selecciona de entre los miembros de la Junta Disciplinaria de conformidad con el Canon Diocesano. </a:t>
            </a:r>
            <a:r>
              <a:rPr lang="es-ES_tradnl" sz="2000" i="1">
                <a:latin typeface="Arial"/>
              </a:rPr>
              <a:t>(Canon IV.5.1) </a:t>
            </a:r>
            <a:endParaRPr lang="es-ES_tradnl" sz="2000" b="1" i="1">
              <a:latin typeface="Arial"/>
            </a:endParaRPr>
          </a:p>
          <a:p>
            <a:pPr eaLnBrk="1" hangingPunct="1">
              <a:lnSpc>
                <a:spcPct val="90000"/>
              </a:lnSpc>
            </a:pPr>
            <a:endParaRPr lang="es-ES_tradnl" sz="2000">
              <a:latin typeface="Arial"/>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41CF0ECD-0736-2F40-9FE9-B1D448655D4A}" type="slidenum">
              <a:rPr lang="es-ES_tradnl" sz="1400"/>
              <a:t>15</a:t>
            </a:fld>
            <a:endParaRPr lang="es-ES_tradnl" sz="1400"/>
          </a:p>
        </p:txBody>
      </p:sp>
      <p:sp>
        <p:nvSpPr>
          <p:cNvPr id="10243" name="Rectangle 2"/>
          <p:cNvSpPr>
            <a:spLocks noGrp="1" noChangeArrowheads="1"/>
          </p:cNvSpPr>
          <p:nvPr>
            <p:ph type="title"/>
          </p:nvPr>
        </p:nvSpPr>
        <p:spPr>
          <a:xfrm>
            <a:off x="0" y="274638"/>
            <a:ext cx="9144000" cy="715962"/>
          </a:xfrm>
        </p:spPr>
        <p:txBody>
          <a:bodyPr/>
          <a:lstStyle/>
          <a:p>
            <a:pPr eaLnBrk="1" hangingPunct="1"/>
            <a:r>
              <a:rPr lang="es-ES_tradnl" sz="4000">
                <a:latin typeface="Arial"/>
              </a:rPr>
              <a:t>Nuevas Estructuras … continuación</a:t>
            </a:r>
          </a:p>
        </p:txBody>
      </p:sp>
      <p:sp>
        <p:nvSpPr>
          <p:cNvPr id="10244" name="Rectangle 3"/>
          <p:cNvSpPr>
            <a:spLocks noGrp="1" noChangeArrowheads="1"/>
          </p:cNvSpPr>
          <p:nvPr>
            <p:ph type="body" idx="1"/>
          </p:nvPr>
        </p:nvSpPr>
        <p:spPr>
          <a:xfrm>
            <a:off x="152400" y="1066800"/>
            <a:ext cx="8686800" cy="5334000"/>
          </a:xfrm>
        </p:spPr>
        <p:txBody>
          <a:bodyPr/>
          <a:lstStyle/>
          <a:p>
            <a:pPr lvl="1" eaLnBrk="1" hangingPunct="1">
              <a:lnSpc>
                <a:spcPct val="90000"/>
              </a:lnSpc>
              <a:buFontTx/>
              <a:buNone/>
            </a:pPr>
            <a:r>
              <a:rPr lang="es-ES_tradnl" sz="1800" b="1" u="sng">
                <a:latin typeface="Arial"/>
              </a:rPr>
              <a:t>Panel de Referencia</a:t>
            </a:r>
            <a:r>
              <a:rPr lang="es-ES_tradnl" sz="1800">
                <a:latin typeface="Arial"/>
              </a:rPr>
              <a:t> - Tres miembros: </a:t>
            </a:r>
          </a:p>
          <a:p>
            <a:pPr lvl="1" eaLnBrk="1" hangingPunct="1">
              <a:lnSpc>
                <a:spcPct val="90000"/>
              </a:lnSpc>
              <a:buFontTx/>
              <a:buNone/>
            </a:pPr>
            <a:r>
              <a:rPr lang="es-ES_tradnl" sz="1800" b="1">
                <a:latin typeface="Arial"/>
              </a:rPr>
              <a:t>	</a:t>
            </a:r>
            <a:r>
              <a:rPr lang="es-ES_tradnl" sz="1800">
                <a:latin typeface="Arial"/>
              </a:rPr>
              <a:t>- Obispo </a:t>
            </a:r>
          </a:p>
          <a:p>
            <a:pPr lvl="1" eaLnBrk="1" hangingPunct="1">
              <a:lnSpc>
                <a:spcPct val="90000"/>
              </a:lnSpc>
              <a:buFontTx/>
              <a:buNone/>
            </a:pPr>
            <a:r>
              <a:rPr lang="es-ES_tradnl" sz="1800">
                <a:latin typeface="Arial"/>
              </a:rPr>
              <a:t>	- Gestor </a:t>
            </a:r>
          </a:p>
          <a:p>
            <a:pPr lvl="1" eaLnBrk="1" hangingPunct="1">
              <a:lnSpc>
                <a:spcPct val="90000"/>
              </a:lnSpc>
              <a:buFontTx/>
              <a:buNone/>
            </a:pPr>
            <a:r>
              <a:rPr lang="es-ES_tradnl" sz="1800">
                <a:latin typeface="Arial"/>
              </a:rPr>
              <a:t>	- Presidente de la Junta Disciplinaria. </a:t>
            </a:r>
            <a:r>
              <a:rPr lang="es-ES_tradnl" sz="1800" i="1">
                <a:latin typeface="Arial"/>
              </a:rPr>
              <a:t>(Canon IV.2)</a:t>
            </a:r>
          </a:p>
          <a:p>
            <a:pPr lvl="1" eaLnBrk="1" hangingPunct="1">
              <a:lnSpc>
                <a:spcPct val="90000"/>
              </a:lnSpc>
              <a:buFontTx/>
              <a:buNone/>
            </a:pPr>
            <a:endParaRPr lang="es-ES_tradnl" sz="1800">
              <a:latin typeface="Arial"/>
            </a:endParaRPr>
          </a:p>
          <a:p>
            <a:pPr lvl="1" eaLnBrk="1" hangingPunct="1">
              <a:lnSpc>
                <a:spcPct val="90000"/>
              </a:lnSpc>
              <a:buFontTx/>
              <a:buNone/>
            </a:pPr>
            <a:r>
              <a:rPr lang="es-ES_tradnl" sz="1800" b="1" u="sng">
                <a:latin typeface="Arial"/>
              </a:rPr>
              <a:t>Panel de Conferencia</a:t>
            </a:r>
            <a:r>
              <a:rPr lang="es-ES_tradnl" sz="1800">
                <a:latin typeface="Arial"/>
              </a:rPr>
              <a:t> – Uno o más miembros:</a:t>
            </a:r>
          </a:p>
          <a:p>
            <a:pPr lvl="1" eaLnBrk="1" hangingPunct="1">
              <a:lnSpc>
                <a:spcPct val="90000"/>
              </a:lnSpc>
              <a:buFontTx/>
              <a:buNone/>
            </a:pPr>
            <a:r>
              <a:rPr lang="es-ES_tradnl" sz="1800">
                <a:latin typeface="Arial"/>
              </a:rPr>
              <a:t>	- laicos o clérigos</a:t>
            </a:r>
          </a:p>
          <a:p>
            <a:pPr lvl="1" eaLnBrk="1" hangingPunct="1">
              <a:lnSpc>
                <a:spcPct val="90000"/>
              </a:lnSpc>
              <a:buFontTx/>
              <a:buNone/>
            </a:pPr>
            <a:r>
              <a:rPr lang="es-ES_tradnl" sz="1800">
                <a:latin typeface="Arial"/>
              </a:rPr>
              <a:t>	- seleccionados de entre la </a:t>
            </a:r>
            <a:r>
              <a:rPr lang="es-ES_tradnl" sz="1800" b="1">
                <a:latin typeface="Arial"/>
              </a:rPr>
              <a:t>Junta Disciplinaria </a:t>
            </a:r>
            <a:r>
              <a:rPr lang="es-ES_tradnl" sz="1800">
                <a:latin typeface="Arial"/>
              </a:rPr>
              <a:t>por su </a:t>
            </a:r>
            <a:r>
              <a:rPr lang="es-ES_tradnl" sz="1800" b="1">
                <a:latin typeface="Arial"/>
              </a:rPr>
              <a:t>Presidente</a:t>
            </a:r>
          </a:p>
          <a:p>
            <a:pPr lvl="1" eaLnBrk="1" hangingPunct="1">
              <a:lnSpc>
                <a:spcPct val="90000"/>
              </a:lnSpc>
              <a:buFontTx/>
              <a:buNone/>
            </a:pPr>
            <a:r>
              <a:rPr lang="es-ES_tradnl" sz="1800" b="1">
                <a:latin typeface="Arial"/>
              </a:rPr>
              <a:t>	</a:t>
            </a:r>
            <a:r>
              <a:rPr lang="es-ES_tradnl" sz="1800">
                <a:latin typeface="Arial"/>
              </a:rPr>
              <a:t>- Presidente no puede actuar como integrante de este Panel.   </a:t>
            </a:r>
            <a:r>
              <a:rPr lang="es-ES_tradnl" sz="1800" i="1">
                <a:latin typeface="Arial"/>
              </a:rPr>
              <a:t>(Canon IV.2)</a:t>
            </a:r>
          </a:p>
          <a:p>
            <a:pPr lvl="1" eaLnBrk="1" hangingPunct="1">
              <a:lnSpc>
                <a:spcPct val="90000"/>
              </a:lnSpc>
              <a:buFontTx/>
              <a:buNone/>
            </a:pPr>
            <a:endParaRPr lang="es-ES_tradnl" sz="1800">
              <a:latin typeface="Arial"/>
            </a:endParaRPr>
          </a:p>
          <a:p>
            <a:pPr lvl="1" eaLnBrk="1" hangingPunct="1">
              <a:lnSpc>
                <a:spcPct val="90000"/>
              </a:lnSpc>
              <a:buFontTx/>
              <a:buNone/>
            </a:pPr>
            <a:r>
              <a:rPr lang="es-ES_tradnl" sz="1800" b="1" u="sng">
                <a:latin typeface="Arial"/>
              </a:rPr>
              <a:t>Panel de Audiencia</a:t>
            </a:r>
            <a:r>
              <a:rPr lang="es-ES_tradnl" sz="1800">
                <a:latin typeface="Arial"/>
              </a:rPr>
              <a:t> – Tres o más miembros: </a:t>
            </a:r>
          </a:p>
          <a:p>
            <a:pPr lvl="1" eaLnBrk="1" hangingPunct="1">
              <a:lnSpc>
                <a:spcPct val="90000"/>
              </a:lnSpc>
              <a:buFontTx/>
              <a:buNone/>
            </a:pPr>
            <a:r>
              <a:rPr lang="es-ES_tradnl" sz="1800">
                <a:latin typeface="Arial"/>
              </a:rPr>
              <a:t>	- Debe estar compuesto por laicos y clérigos</a:t>
            </a:r>
          </a:p>
          <a:p>
            <a:pPr lvl="1" eaLnBrk="1" hangingPunct="1">
              <a:lnSpc>
                <a:spcPct val="90000"/>
              </a:lnSpc>
              <a:buFontTx/>
              <a:buNone/>
            </a:pPr>
            <a:r>
              <a:rPr lang="es-ES_tradnl" sz="1800">
                <a:latin typeface="Arial"/>
              </a:rPr>
              <a:t>	- seleccionados de entre la </a:t>
            </a:r>
            <a:r>
              <a:rPr lang="es-ES_tradnl" sz="1800" b="1">
                <a:latin typeface="Arial"/>
              </a:rPr>
              <a:t>Junta Disciplinaria</a:t>
            </a:r>
            <a:r>
              <a:rPr lang="es-ES_tradnl" sz="1800">
                <a:latin typeface="Arial"/>
              </a:rPr>
              <a:t> por su </a:t>
            </a:r>
            <a:r>
              <a:rPr lang="es-ES_tradnl" sz="1800" b="1">
                <a:latin typeface="Arial"/>
              </a:rPr>
              <a:t>Presidente</a:t>
            </a:r>
            <a:r>
              <a:rPr lang="es-ES_tradnl" sz="1800">
                <a:latin typeface="Arial"/>
              </a:rPr>
              <a:t> </a:t>
            </a:r>
          </a:p>
          <a:p>
            <a:pPr lvl="1" eaLnBrk="1" hangingPunct="1">
              <a:lnSpc>
                <a:spcPct val="90000"/>
              </a:lnSpc>
              <a:buFontTx/>
              <a:buNone/>
            </a:pPr>
            <a:r>
              <a:rPr lang="es-ES_tradnl" sz="1800">
                <a:latin typeface="Arial"/>
              </a:rPr>
              <a:t>	- Presidente no puede actuar como integrante de este Panel.   </a:t>
            </a:r>
            <a:r>
              <a:rPr lang="es-ES_tradnl" sz="1800" i="1">
                <a:latin typeface="Arial"/>
              </a:rPr>
              <a:t>(Canon IV.2)</a:t>
            </a:r>
          </a:p>
          <a:p>
            <a:pPr lvl="1" eaLnBrk="1" hangingPunct="1">
              <a:lnSpc>
                <a:spcPct val="90000"/>
              </a:lnSpc>
              <a:buFontTx/>
              <a:buNone/>
            </a:pPr>
            <a:endParaRPr lang="es-ES_tradnl" sz="1800" i="1">
              <a:latin typeface="Arial"/>
            </a:endParaRPr>
          </a:p>
          <a:p>
            <a:pPr lvl="1" eaLnBrk="1" hangingPunct="1">
              <a:lnSpc>
                <a:spcPct val="90000"/>
              </a:lnSpc>
              <a:buFontTx/>
              <a:buNone/>
            </a:pPr>
            <a:r>
              <a:rPr lang="es-ES_tradnl" sz="1800" b="1">
                <a:latin typeface="Arial"/>
              </a:rPr>
              <a:t>NOTA</a:t>
            </a:r>
            <a:r>
              <a:rPr lang="es-ES_tradnl" sz="1800">
                <a:latin typeface="Arial"/>
              </a:rPr>
              <a:t>: NINGUNA de las personas que formen parte de un </a:t>
            </a:r>
            <a:r>
              <a:rPr lang="es-ES_tradnl" sz="1800" b="1">
                <a:latin typeface="Arial"/>
              </a:rPr>
              <a:t>Panel de Conferencia </a:t>
            </a:r>
            <a:r>
              <a:rPr lang="es-ES_tradnl" sz="1800">
                <a:latin typeface="Arial"/>
              </a:rPr>
              <a:t>de un caso específico puede actuar como integrante del </a:t>
            </a:r>
            <a:r>
              <a:rPr lang="es-ES_tradnl" sz="1800" b="1">
                <a:latin typeface="Arial"/>
              </a:rPr>
              <a:t>Panel de Audiencia</a:t>
            </a:r>
            <a:r>
              <a:rPr lang="es-ES_tradnl" sz="1800">
                <a:latin typeface="Arial"/>
              </a:rPr>
              <a:t> relacionado con dicho caso. (Canon IV.2)</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2998701E-7E48-1C42-A75B-0FA869140367}" type="slidenum">
              <a:rPr lang="en-US" sz="1400"/>
              <a:t>16</a:t>
            </a:fld>
            <a:endParaRPr lang="en-US" sz="1400"/>
          </a:p>
        </p:txBody>
      </p:sp>
      <p:sp>
        <p:nvSpPr>
          <p:cNvPr id="11267" name="Rectangle 2"/>
          <p:cNvSpPr>
            <a:spLocks noGrp="1" noChangeArrowheads="1"/>
          </p:cNvSpPr>
          <p:nvPr>
            <p:ph type="title"/>
          </p:nvPr>
        </p:nvSpPr>
        <p:spPr>
          <a:xfrm>
            <a:off x="0" y="274638"/>
            <a:ext cx="9144000" cy="1143000"/>
          </a:xfrm>
        </p:spPr>
        <p:txBody>
          <a:bodyPr/>
          <a:lstStyle/>
          <a:p>
            <a:pPr eaLnBrk="1" hangingPunct="1"/>
            <a:r>
              <a:rPr lang="es-ES" sz="4000">
                <a:latin typeface="Arial"/>
              </a:rPr>
              <a:t>Nuevas Estructuras … continuación</a:t>
            </a:r>
          </a:p>
        </p:txBody>
      </p:sp>
      <p:sp>
        <p:nvSpPr>
          <p:cNvPr id="11268" name="Rectangle 3"/>
          <p:cNvSpPr>
            <a:spLocks noGrp="1" noChangeArrowheads="1"/>
          </p:cNvSpPr>
          <p:nvPr>
            <p:ph type="body" idx="1"/>
          </p:nvPr>
        </p:nvSpPr>
        <p:spPr/>
        <p:txBody>
          <a:bodyPr/>
          <a:lstStyle/>
          <a:p>
            <a:pPr eaLnBrk="1" hangingPunct="1"/>
            <a:r>
              <a:rPr lang="es-ES_tradnl">
                <a:latin typeface="Arial"/>
              </a:rPr>
              <a:t>Las Diócesis pueden acordar compartir recursos</a:t>
            </a:r>
          </a:p>
          <a:p>
            <a:pPr lvl="1" eaLnBrk="1" hangingPunct="1"/>
            <a:r>
              <a:rPr lang="es-ES_tradnl">
                <a:latin typeface="Arial"/>
              </a:rPr>
              <a:t>Junta Disciplinaria</a:t>
            </a:r>
          </a:p>
          <a:p>
            <a:pPr lvl="1" eaLnBrk="1" hangingPunct="1"/>
            <a:r>
              <a:rPr lang="es-ES_tradnl">
                <a:latin typeface="Arial"/>
              </a:rPr>
              <a:t>Abogado de la Iglesia</a:t>
            </a:r>
          </a:p>
          <a:p>
            <a:pPr lvl="1" eaLnBrk="1" hangingPunct="1"/>
            <a:r>
              <a:rPr lang="es-ES_tradnl">
                <a:latin typeface="Arial"/>
              </a:rPr>
              <a:t>Gestor</a:t>
            </a:r>
          </a:p>
          <a:p>
            <a:pPr lvl="1" eaLnBrk="1" hangingPunct="1"/>
            <a:r>
              <a:rPr lang="es-ES_tradnl">
                <a:latin typeface="Arial"/>
              </a:rPr>
              <a:t>Asesor</a:t>
            </a:r>
          </a:p>
          <a:p>
            <a:pPr lvl="1" eaLnBrk="1" hangingPunct="1"/>
            <a:r>
              <a:rPr lang="es-ES_tradnl">
                <a:latin typeface="Arial"/>
              </a:rPr>
              <a:t>Investigador</a:t>
            </a:r>
          </a:p>
          <a:p>
            <a:pPr lvl="1" eaLnBrk="1" hangingPunct="1"/>
            <a:r>
              <a:rPr lang="es-ES_tradnl">
                <a:latin typeface="Arial"/>
              </a:rPr>
              <a:t>Conciliador </a:t>
            </a:r>
            <a:r>
              <a:rPr lang="es-ES_tradnl" i="1">
                <a:latin typeface="Arial"/>
              </a:rPr>
              <a:t>(Canon IV.5.3(i))</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439563D3-0A3F-D149-991D-F6A371F6FAA9}" type="slidenum">
              <a:rPr lang="en-US" sz="1400"/>
              <a:t>17</a:t>
            </a:fld>
            <a:endParaRPr lang="en-US" sz="1400"/>
          </a:p>
        </p:txBody>
      </p:sp>
      <p:sp>
        <p:nvSpPr>
          <p:cNvPr id="13315" name="Rectangle 2"/>
          <p:cNvSpPr>
            <a:spLocks noGrp="1" noChangeArrowheads="1"/>
          </p:cNvSpPr>
          <p:nvPr>
            <p:ph type="title"/>
          </p:nvPr>
        </p:nvSpPr>
        <p:spPr/>
        <p:txBody>
          <a:bodyPr/>
          <a:lstStyle/>
          <a:p>
            <a:pPr eaLnBrk="1" hangingPunct="1"/>
            <a:r>
              <a:rPr lang="es-ES_tradnl">
                <a:solidFill>
                  <a:srgbClr val="0000FF"/>
                </a:solidFill>
                <a:latin typeface="Arial"/>
              </a:rPr>
              <a:t>Admisión: Inicia el Proceso</a:t>
            </a:r>
            <a:endParaRPr lang="es-ES_tradnl">
              <a:latin typeface="Arial"/>
            </a:endParaRPr>
          </a:p>
        </p:txBody>
      </p:sp>
      <p:sp>
        <p:nvSpPr>
          <p:cNvPr id="13316" name="Rectangle 3"/>
          <p:cNvSpPr>
            <a:spLocks noGrp="1" noChangeArrowheads="1"/>
          </p:cNvSpPr>
          <p:nvPr>
            <p:ph type="body" idx="1"/>
          </p:nvPr>
        </p:nvSpPr>
        <p:spPr/>
        <p:txBody>
          <a:bodyPr/>
          <a:lstStyle/>
          <a:p>
            <a:pPr eaLnBrk="1" hangingPunct="1">
              <a:buFontTx/>
              <a:buNone/>
            </a:pPr>
            <a:r>
              <a:rPr lang="es-ES" altLang="ja-JP" sz="2800">
                <a:latin typeface="Arial"/>
              </a:rPr>
              <a:t>El </a:t>
            </a:r>
            <a:r>
              <a:rPr lang="es-ES" altLang="ja-JP" sz="2800" b="1" u="sng">
                <a:latin typeface="Arial"/>
              </a:rPr>
              <a:t>gestor</a:t>
            </a:r>
            <a:r>
              <a:rPr lang="es-ES" altLang="ja-JP" sz="2800">
                <a:latin typeface="Arial"/>
              </a:rPr>
              <a:t> recibe “Información” sobre una Ofensa potencial.  </a:t>
            </a:r>
            <a:r>
              <a:rPr lang="es-ES" altLang="ja-JP" sz="2800" i="1">
                <a:latin typeface="Arial"/>
              </a:rPr>
              <a:t>(Canon IV.6.2-4)</a:t>
            </a:r>
            <a:r>
              <a:rPr lang="es-ES" altLang="ja-JP" sz="2800">
                <a:latin typeface="Arial"/>
              </a:rPr>
              <a:t>  </a:t>
            </a:r>
          </a:p>
          <a:p>
            <a:pPr eaLnBrk="1" hangingPunct="1">
              <a:buFontTx/>
              <a:buNone/>
            </a:pPr>
            <a:endParaRPr lang="en-US" sz="2800">
              <a:latin typeface="Arial"/>
            </a:endParaRPr>
          </a:p>
        </p:txBody>
      </p:sp>
      <p:sp>
        <p:nvSpPr>
          <p:cNvPr id="13317" name="Rectangle 4"/>
          <p:cNvSpPr>
            <a:spLocks noChangeArrowheads="1"/>
          </p:cNvSpPr>
          <p:nvPr/>
        </p:nvSpPr>
        <p:spPr bwMode="auto">
          <a:xfrm>
            <a:off x="609600" y="3048000"/>
            <a:ext cx="7848600" cy="2667000"/>
          </a:xfrm>
          <a:prstGeom prst="rect">
            <a:avLst/>
          </a:prstGeom>
          <a:solidFill>
            <a:srgbClr val="EE8A4C"/>
          </a:solidFill>
          <a:ln w="9525">
            <a:solidFill>
              <a:schemeClr val="tx1"/>
            </a:solidFill>
            <a:miter lim="800000"/>
          </a:ln>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eaLnBrk="1" hangingPunct="1"/>
            <a:r>
              <a:rPr lang="es-ES_tradnl" sz="2800" b="1"/>
              <a:t>***</a:t>
            </a:r>
            <a:r>
              <a:rPr lang="es-ES_tradnl" sz="2800"/>
              <a:t>¡</a:t>
            </a:r>
            <a:r>
              <a:rPr lang="es-ES_tradnl" sz="2800" b="1"/>
              <a:t>Importante!  Una “Queja” verificada no </a:t>
            </a:r>
          </a:p>
          <a:p>
            <a:pPr algn="ctr" eaLnBrk="1" hangingPunct="1"/>
            <a:r>
              <a:rPr lang="es-ES_tradnl" sz="2800" b="1"/>
              <a:t>Inicia el proceso obligatoriamente. ***</a:t>
            </a:r>
          </a:p>
          <a:p>
            <a:pPr algn="ctr" eaLnBrk="1" hangingPunct="1"/>
            <a:endParaRPr lang="es-ES_tradnl" sz="2800" b="1"/>
          </a:p>
          <a:p>
            <a:pPr algn="ctr" eaLnBrk="1" hangingPunct="1"/>
            <a:r>
              <a:rPr lang="es-ES_tradnl" sz="2400" b="1" i="1"/>
              <a:t>Cualquier información que reciba el Gestor</a:t>
            </a:r>
          </a:p>
          <a:p>
            <a:pPr algn="ctr" eaLnBrk="1" hangingPunct="1"/>
            <a:r>
              <a:rPr lang="es-ES_tradnl" sz="2400" b="1" i="1"/>
              <a:t> de cualquier fuente, a través de cualquier medio</a:t>
            </a:r>
          </a:p>
          <a:p>
            <a:pPr algn="ctr" eaLnBrk="1" hangingPunct="1"/>
            <a:r>
              <a:rPr lang="es-ES_tradnl" sz="2400" b="1" i="1"/>
              <a:t>puede iniciar el proceso.  (Canon IV.6.2-3)</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3F8F45C1-8B32-2845-BB33-851177C03F8C}" type="slidenum">
              <a:rPr lang="en-US" sz="1400"/>
              <a:t>18</a:t>
            </a:fld>
            <a:endParaRPr lang="en-US" sz="1400"/>
          </a:p>
        </p:txBody>
      </p:sp>
      <p:sp>
        <p:nvSpPr>
          <p:cNvPr id="14339" name="Rectangle 2"/>
          <p:cNvSpPr>
            <a:spLocks noGrp="1" noChangeArrowheads="1"/>
          </p:cNvSpPr>
          <p:nvPr>
            <p:ph type="title"/>
          </p:nvPr>
        </p:nvSpPr>
        <p:spPr>
          <a:xfrm>
            <a:off x="457200" y="274638"/>
            <a:ext cx="8229600" cy="1020762"/>
          </a:xfrm>
        </p:spPr>
        <p:txBody>
          <a:bodyPr/>
          <a:lstStyle/>
          <a:p>
            <a:pPr eaLnBrk="1" hangingPunct="1"/>
            <a:r>
              <a:rPr lang="en-US" sz="4000">
                <a:latin typeface="Arial"/>
              </a:rPr>
              <a:t>¿</a:t>
            </a:r>
            <a:r>
              <a:rPr lang="es-ES" sz="4000">
                <a:latin typeface="Arial"/>
              </a:rPr>
              <a:t>Qué hace el Gestor?</a:t>
            </a:r>
          </a:p>
        </p:txBody>
      </p:sp>
      <p:sp>
        <p:nvSpPr>
          <p:cNvPr id="14340" name="Rectangle 3"/>
          <p:cNvSpPr>
            <a:spLocks noGrp="1" noChangeArrowheads="1"/>
          </p:cNvSpPr>
          <p:nvPr>
            <p:ph type="body" idx="1"/>
          </p:nvPr>
        </p:nvSpPr>
        <p:spPr>
          <a:xfrm>
            <a:off x="457200" y="1524000"/>
            <a:ext cx="8229600" cy="4602163"/>
          </a:xfrm>
        </p:spPr>
        <p:txBody>
          <a:bodyPr/>
          <a:lstStyle/>
          <a:p>
            <a:pPr marL="0" indent="-400050" eaLnBrk="1" hangingPunct="1">
              <a:defRPr/>
            </a:pPr>
            <a:r>
              <a:rPr lang="es-ES_tradnl" sz="2000">
                <a:ea typeface="ＭＳ Ｐゴシック" pitchFamily="34" charset="-128"/>
              </a:rPr>
              <a:t>Recibe “información”</a:t>
            </a:r>
          </a:p>
          <a:p>
            <a:pPr marL="0" lvl="1" indent="0" eaLnBrk="1" hangingPunct="1">
              <a:buNone/>
              <a:defRPr/>
            </a:pPr>
            <a:r>
              <a:rPr lang="es-ES_tradnl" sz="2000">
                <a:ea typeface="ＭＳ Ｐゴシック" pitchFamily="34" charset="-128"/>
              </a:rPr>
              <a:t>	— No precisa que sea por escrito</a:t>
            </a:r>
          </a:p>
          <a:p>
            <a:pPr marL="0" lvl="1" indent="0" eaLnBrk="1" hangingPunct="1">
              <a:buNone/>
              <a:defRPr/>
            </a:pPr>
            <a:r>
              <a:rPr lang="es-ES_tradnl" sz="2000">
                <a:ea typeface="ＭＳ Ｐゴシック" pitchFamily="34" charset="-128"/>
              </a:rPr>
              <a:t>	— No precisa que sea jurada</a:t>
            </a:r>
          </a:p>
          <a:p>
            <a:pPr marL="0" lvl="1" indent="0" eaLnBrk="1" hangingPunct="1">
              <a:buNone/>
              <a:defRPr/>
            </a:pPr>
            <a:r>
              <a:rPr lang="es-ES_tradnl" sz="2000">
                <a:ea typeface="ＭＳ Ｐゴシック" pitchFamily="34" charset="-128"/>
              </a:rPr>
              <a:t>	— Puede provenir de cualquier fuente </a:t>
            </a:r>
            <a:r>
              <a:rPr lang="es-ES_tradnl" sz="2000" i="1">
                <a:ea typeface="ＭＳ Ｐゴシック" pitchFamily="34" charset="-128"/>
              </a:rPr>
              <a:t>(Canon IV. 6.2) </a:t>
            </a:r>
          </a:p>
          <a:p>
            <a:pPr marL="0" lvl="1" indent="0" eaLnBrk="1" hangingPunct="1">
              <a:buNone/>
              <a:defRPr/>
            </a:pPr>
            <a:endParaRPr lang="es-ES_tradnl" sz="2000" i="1">
              <a:ea typeface="ＭＳ Ｐゴシック" pitchFamily="34" charset="-128"/>
            </a:endParaRPr>
          </a:p>
          <a:p>
            <a:pPr marL="0" lvl="1" indent="0" eaLnBrk="1" hangingPunct="1">
              <a:buNone/>
              <a:defRPr/>
            </a:pPr>
            <a:r>
              <a:rPr lang="es-ES_tradnl" sz="2000" i="1">
                <a:ea typeface="ＭＳ Ｐゴシック" pitchFamily="34" charset="-128"/>
              </a:rPr>
              <a:t>	• </a:t>
            </a:r>
            <a:r>
              <a:rPr lang="es-ES_tradnl" sz="2000">
                <a:ea typeface="ＭＳ Ｐゴシック" pitchFamily="34" charset="-128"/>
              </a:rPr>
              <a:t>Consecuencia: más actividad para el Gestor que si estuviera</a:t>
            </a:r>
          </a:p>
          <a:p>
            <a:pPr marL="0" lvl="1" indent="0" eaLnBrk="1" hangingPunct="1">
              <a:buNone/>
              <a:tabLst>
                <a:tab pos="1082675" algn="l"/>
              </a:tabLst>
              <a:defRPr/>
            </a:pPr>
            <a:r>
              <a:rPr lang="es-ES_tradnl" sz="2000">
                <a:ea typeface="ＭＳ Ｐゴシック" pitchFamily="34" charset="-128"/>
              </a:rPr>
              <a:t>	aún en vigor la denuncia verificada, conforme a los antiguos</a:t>
            </a:r>
          </a:p>
          <a:p>
            <a:pPr marL="0" lvl="1" indent="0" eaLnBrk="1" hangingPunct="1">
              <a:buNone/>
              <a:tabLst>
                <a:tab pos="1082675" algn="l"/>
              </a:tabLst>
              <a:defRPr/>
            </a:pPr>
            <a:r>
              <a:rPr lang="es-ES_tradnl" sz="2000">
                <a:ea typeface="ＭＳ Ｐゴシック" pitchFamily="34" charset="-128"/>
              </a:rPr>
              <a:t> 	Cánones.</a:t>
            </a:r>
          </a:p>
          <a:p>
            <a:pPr marL="0" lvl="1" indent="0" eaLnBrk="1" hangingPunct="1">
              <a:buNone/>
              <a:defRPr/>
            </a:pPr>
            <a:r>
              <a:rPr lang="es-ES_tradnl" sz="2000" i="1">
                <a:ea typeface="ＭＳ Ｐゴシック" pitchFamily="34" charset="-128"/>
              </a:rPr>
              <a:t>	• </a:t>
            </a:r>
            <a:r>
              <a:rPr lang="es-ES_tradnl" sz="2000">
                <a:ea typeface="ＭＳ Ｐゴシック" pitchFamily="34" charset="-128"/>
              </a:rPr>
              <a:t>Los problemas emergen más pronto.</a:t>
            </a:r>
          </a:p>
          <a:p>
            <a:pPr marL="0" lvl="1" indent="0" eaLnBrk="1" hangingPunct="1">
              <a:buNone/>
              <a:defRPr/>
            </a:pPr>
            <a:r>
              <a:rPr lang="es-ES_tradnl" sz="2000">
                <a:ea typeface="ＭＳ Ｐゴシック" pitchFamily="34" charset="-128"/>
              </a:rPr>
              <a:t>	• Importancia de las etapas del proceso del Gestor y de la</a:t>
            </a:r>
          </a:p>
          <a:p>
            <a:pPr marL="0" lvl="1" indent="0" eaLnBrk="1" hangingPunct="1">
              <a:buNone/>
              <a:defRPr/>
            </a:pPr>
            <a:r>
              <a:rPr lang="es-ES_tradnl" sz="2000">
                <a:ea typeface="ＭＳ Ｐゴシック" pitchFamily="34" charset="-128"/>
              </a:rPr>
              <a:t>	   Referencia</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9C625601-77F0-9E45-8AC5-18298E68C6E3}" type="slidenum">
              <a:rPr lang="en-US" sz="1400"/>
              <a:t>19</a:t>
            </a:fld>
            <a:endParaRPr lang="en-US" sz="1400"/>
          </a:p>
        </p:txBody>
      </p:sp>
      <p:sp>
        <p:nvSpPr>
          <p:cNvPr id="15363" name="Rectangle 2"/>
          <p:cNvSpPr>
            <a:spLocks noGrp="1" noChangeArrowheads="1"/>
          </p:cNvSpPr>
          <p:nvPr>
            <p:ph type="title"/>
          </p:nvPr>
        </p:nvSpPr>
        <p:spPr>
          <a:xfrm>
            <a:off x="0" y="304800"/>
            <a:ext cx="9144000" cy="838200"/>
          </a:xfrm>
        </p:spPr>
        <p:txBody>
          <a:bodyPr/>
          <a:lstStyle/>
          <a:p>
            <a:pPr eaLnBrk="1" hangingPunct="1"/>
            <a:r>
              <a:rPr lang="es-ES" sz="4000">
                <a:latin typeface="Arial"/>
              </a:rPr>
              <a:t>El Gestor… continuación</a:t>
            </a:r>
          </a:p>
        </p:txBody>
      </p:sp>
      <p:sp>
        <p:nvSpPr>
          <p:cNvPr id="15364" name="Rectangle 3"/>
          <p:cNvSpPr>
            <a:spLocks noGrp="1" noChangeArrowheads="1"/>
          </p:cNvSpPr>
          <p:nvPr>
            <p:ph type="body" idx="1"/>
          </p:nvPr>
        </p:nvSpPr>
        <p:spPr>
          <a:xfrm>
            <a:off x="381000" y="1295400"/>
            <a:ext cx="8305800" cy="4648200"/>
          </a:xfrm>
        </p:spPr>
        <p:txBody>
          <a:bodyPr/>
          <a:lstStyle/>
          <a:p>
            <a:pPr lvl="1" eaLnBrk="1" hangingPunct="1">
              <a:lnSpc>
                <a:spcPct val="90000"/>
              </a:lnSpc>
              <a:buFontTx/>
              <a:buNone/>
              <a:defRPr/>
            </a:pPr>
            <a:r>
              <a:rPr lang="es-ES_tradnl" sz="2000" dirty="0">
                <a:ea typeface="ＭＳ Ｐゴシック" pitchFamily="34" charset="-128"/>
              </a:rPr>
              <a:t>• Lleva a cabo la </a:t>
            </a:r>
            <a:r>
              <a:rPr lang="en-US" altLang="en-US" sz="2000" dirty="0">
                <a:solidFill>
                  <a:srgbClr val="FF0000"/>
                </a:solidFill>
              </a:rPr>
              <a:t>Preliminary Inquiry </a:t>
            </a:r>
            <a:r>
              <a:rPr lang="es-ES_tradnl" sz="2000" dirty="0">
                <a:ea typeface="ＭＳ Ｐゴシック" pitchFamily="34" charset="-128"/>
              </a:rPr>
              <a:t>(Canon IV.6.4.)</a:t>
            </a:r>
          </a:p>
          <a:p>
            <a:pPr lvl="1" eaLnBrk="1" hangingPunct="1">
              <a:lnSpc>
                <a:spcPct val="90000"/>
              </a:lnSpc>
              <a:buFontTx/>
              <a:buNone/>
              <a:defRPr/>
            </a:pPr>
            <a:endParaRPr lang="es-ES_tradnl" sz="2000" dirty="0">
              <a:ea typeface="ＭＳ Ｐゴシック" pitchFamily="34" charset="-128"/>
            </a:endParaRPr>
          </a:p>
          <a:p>
            <a:pPr lvl="1" eaLnBrk="1" hangingPunct="1">
              <a:lnSpc>
                <a:spcPct val="90000"/>
              </a:lnSpc>
              <a:buFontTx/>
              <a:buNone/>
              <a:defRPr/>
            </a:pPr>
            <a:r>
              <a:rPr lang="es-ES_tradnl" sz="1800" dirty="0">
                <a:ea typeface="ＭＳ Ｐゴシック" pitchFamily="34" charset="-128"/>
              </a:rPr>
              <a:t>— Entrevista a la(s) persona(s) que proporciona(n) la “información”.</a:t>
            </a:r>
          </a:p>
          <a:p>
            <a:pPr lvl="1" eaLnBrk="1" hangingPunct="1">
              <a:lnSpc>
                <a:spcPct val="90000"/>
              </a:lnSpc>
              <a:buFontTx/>
              <a:buNone/>
              <a:defRPr/>
            </a:pPr>
            <a:r>
              <a:rPr lang="es-ES_tradnl" sz="1800" dirty="0">
                <a:ea typeface="ＭＳ Ｐゴシック" pitchFamily="34" charset="-128"/>
              </a:rPr>
              <a:t>— Entrevista a otros si es necesario.</a:t>
            </a:r>
          </a:p>
          <a:p>
            <a:pPr lvl="1" eaLnBrk="1" hangingPunct="1">
              <a:lnSpc>
                <a:spcPct val="90000"/>
              </a:lnSpc>
              <a:buFontTx/>
              <a:buNone/>
              <a:defRPr/>
            </a:pPr>
            <a:r>
              <a:rPr lang="es-ES_tradnl" sz="1800" dirty="0">
                <a:ea typeface="ＭＳ Ｐゴシック" pitchFamily="34" charset="-128"/>
              </a:rPr>
              <a:t>— (En la mayoría de los casos) entrevista al </a:t>
            </a:r>
            <a:r>
              <a:rPr lang="es-ES_tradnl" sz="1800" b="1" dirty="0">
                <a:ea typeface="ＭＳ Ｐゴシック" pitchFamily="34" charset="-128"/>
              </a:rPr>
              <a:t>Demandado, </a:t>
            </a:r>
            <a:r>
              <a:rPr lang="es-ES_tradnl" sz="1800" dirty="0">
                <a:ea typeface="ＭＳ Ｐゴシック" pitchFamily="34" charset="-128"/>
              </a:rPr>
              <a:t>que es el clérigo que se supone haya cometido la ofensa.</a:t>
            </a:r>
          </a:p>
          <a:p>
            <a:pPr lvl="1" eaLnBrk="1" hangingPunct="1">
              <a:lnSpc>
                <a:spcPct val="90000"/>
              </a:lnSpc>
              <a:buFontTx/>
              <a:buNone/>
              <a:defRPr/>
            </a:pPr>
            <a:r>
              <a:rPr lang="es-ES_tradnl" sz="1800" dirty="0">
                <a:ea typeface="ＭＳ Ｐゴシック" pitchFamily="34" charset="-128"/>
              </a:rPr>
              <a:t>— Obtiene asistencia para realizar la </a:t>
            </a:r>
            <a:r>
              <a:rPr lang="en-US" altLang="en-US" sz="1800" dirty="0">
                <a:solidFill>
                  <a:srgbClr val="FF0000"/>
                </a:solidFill>
              </a:rPr>
              <a:t>Preliminary Inquiry </a:t>
            </a:r>
            <a:r>
              <a:rPr lang="es-ES_tradnl" sz="1800" dirty="0">
                <a:ea typeface="ＭＳ Ｐゴシック" pitchFamily="34" charset="-128"/>
              </a:rPr>
              <a:t>si lo considera útil.</a:t>
            </a:r>
          </a:p>
          <a:p>
            <a:pPr lvl="1" eaLnBrk="1" hangingPunct="1">
              <a:lnSpc>
                <a:spcPct val="90000"/>
              </a:lnSpc>
              <a:buFontTx/>
              <a:buNone/>
              <a:defRPr/>
            </a:pPr>
            <a:r>
              <a:rPr lang="es-ES_tradnl" sz="1800" dirty="0">
                <a:ea typeface="ＭＳ Ｐゴシック" pitchFamily="34" charset="-128"/>
              </a:rPr>
              <a:t>— Nota: El Gestor NO es un investigador. Más bien es un recolector de información.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s-ES_tradnl" sz="4000">
                <a:solidFill>
                  <a:schemeClr val="tx1"/>
                </a:solidFill>
              </a:rPr>
              <a:t>La filosofía que respalda el título IV</a:t>
            </a:r>
          </a:p>
        </p:txBody>
      </p:sp>
      <p:sp>
        <p:nvSpPr>
          <p:cNvPr id="3" name="Content Placeholder 2"/>
          <p:cNvSpPr>
            <a:spLocks noGrp="1"/>
          </p:cNvSpPr>
          <p:nvPr>
            <p:ph idx="1"/>
          </p:nvPr>
        </p:nvSpPr>
        <p:spPr/>
        <p:txBody>
          <a:bodyPr/>
          <a:lstStyle/>
          <a:p>
            <a:pPr marL="0" indent="0">
              <a:buFontTx/>
              <a:buNone/>
            </a:pPr>
            <a:r>
              <a:rPr lang="es-ES" sz="2000" b="1">
                <a:latin typeface="Arial"/>
              </a:rPr>
              <a:t>“CANON 1: De la Responsabilidad y la Disciplina Eclesiástica</a:t>
            </a:r>
          </a:p>
          <a:p>
            <a:pPr marL="0" indent="0">
              <a:buFontTx/>
              <a:buNone/>
            </a:pPr>
            <a:r>
              <a:rPr lang="es-ES" sz="2000">
                <a:latin typeface="Arial"/>
              </a:rPr>
              <a:t>En virtud del Bautismo, a todos los miembros de la Iglesia se les hace un llamado a la santidad de la vida y a la responsabilidad que nos  debemos unos a los otros. La Iglesia y cada Diócesis apoyarán a sus   miembros en su vida en Cristo y tratarán de resolver los conflictos fomentando la restauración, el arrepentimiento, el perdón, la restitución, la justicia, la enmienda de la vida y la reconciliación entre todos los involucrados o afectados. Este Título se aplica al Clero, cuyos miembros por sus votos de la ordenación han aceptado obligaciones y responsabilidades adicionales de doctrina, disciplina, culto y obediencia.” </a:t>
            </a:r>
            <a:r>
              <a:rPr lang="es-ES_tradnl" sz="2000" i="1">
                <a:latin typeface="Arial"/>
              </a:rPr>
              <a:t>(Canon IV.1)</a:t>
            </a:r>
            <a:endParaRPr lang="es-ES" sz="2000">
              <a:latin typeface="Arial"/>
            </a:endParaRPr>
          </a:p>
          <a:p>
            <a:pPr marL="0" indent="0"/>
            <a:endParaRPr lang="en-US" sz="2000">
              <a:latin typeface="Arial"/>
            </a:endParaRPr>
          </a:p>
        </p:txBody>
      </p:sp>
      <p:sp>
        <p:nvSpPr>
          <p:cNvPr id="512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a:ea typeface="ＭＳ Ｐゴシック" charset="0"/>
                <a:cs typeface="ＭＳ Ｐゴシック" charset="0"/>
              </a:defRPr>
            </a:lvl1pPr>
            <a:lvl2pPr marL="742950" indent="-285750">
              <a:defRPr>
                <a:solidFill>
                  <a:schemeClr val="tx1"/>
                </a:solidFill>
                <a:latin typeface="Arial"/>
                <a:ea typeface="ＭＳ Ｐゴシック" charset="0"/>
              </a:defRPr>
            </a:lvl2pPr>
            <a:lvl3pPr marL="1143000" indent="-228600">
              <a:defRPr>
                <a:solidFill>
                  <a:schemeClr val="tx1"/>
                </a:solidFill>
                <a:latin typeface="Arial"/>
                <a:ea typeface="ＭＳ Ｐゴシック" charset="0"/>
              </a:defRPr>
            </a:lvl3pPr>
            <a:lvl4pPr marL="1600200" indent="-228600">
              <a:defRPr>
                <a:solidFill>
                  <a:schemeClr val="tx1"/>
                </a:solidFill>
                <a:latin typeface="Arial"/>
                <a:ea typeface="ＭＳ Ｐゴシック" charset="0"/>
              </a:defRPr>
            </a:lvl4pPr>
            <a:lvl5pPr marL="2057400" indent="-228600">
              <a:defRPr>
                <a:solidFill>
                  <a:schemeClr val="tx1"/>
                </a:solidFill>
                <a:latin typeface="Arial"/>
                <a:ea typeface="ＭＳ Ｐゴシック" charset="0"/>
              </a:defRPr>
            </a:lvl5pPr>
            <a:lvl6pPr marL="2514600" indent="-228600" eaLnBrk="0" fontAlgn="base" hangingPunct="0">
              <a:spcBef>
                <a:spcPct val="0"/>
              </a:spcBef>
              <a:spcAft>
                <a:spcPct val="0"/>
              </a:spcAft>
              <a:defRPr>
                <a:solidFill>
                  <a:schemeClr val="tx1"/>
                </a:solidFill>
                <a:latin typeface="Arial"/>
                <a:ea typeface="ＭＳ Ｐゴシック" charset="0"/>
              </a:defRPr>
            </a:lvl6pPr>
            <a:lvl7pPr marL="2971800" indent="-228600" eaLnBrk="0" fontAlgn="base" hangingPunct="0">
              <a:spcBef>
                <a:spcPct val="0"/>
              </a:spcBef>
              <a:spcAft>
                <a:spcPct val="0"/>
              </a:spcAft>
              <a:defRPr>
                <a:solidFill>
                  <a:schemeClr val="tx1"/>
                </a:solidFill>
                <a:latin typeface="Arial"/>
                <a:ea typeface="ＭＳ Ｐゴシック" charset="0"/>
              </a:defRPr>
            </a:lvl7pPr>
            <a:lvl8pPr marL="3429000" indent="-228600" eaLnBrk="0" fontAlgn="base" hangingPunct="0">
              <a:spcBef>
                <a:spcPct val="0"/>
              </a:spcBef>
              <a:spcAft>
                <a:spcPct val="0"/>
              </a:spcAft>
              <a:defRPr>
                <a:solidFill>
                  <a:schemeClr val="tx1"/>
                </a:solidFill>
                <a:latin typeface="Arial"/>
                <a:ea typeface="ＭＳ Ｐゴシック" charset="0"/>
              </a:defRPr>
            </a:lvl8pPr>
            <a:lvl9pPr marL="3886200" indent="-228600" eaLnBrk="0" fontAlgn="base" hangingPunct="0">
              <a:spcBef>
                <a:spcPct val="0"/>
              </a:spcBef>
              <a:spcAft>
                <a:spcPct val="0"/>
              </a:spcAft>
              <a:defRPr>
                <a:solidFill>
                  <a:schemeClr val="tx1"/>
                </a:solidFill>
                <a:latin typeface="Arial"/>
                <a:ea typeface="ＭＳ Ｐゴシック" charset="0"/>
              </a:defRPr>
            </a:lvl9pPr>
          </a:lstStyle>
          <a:p>
            <a:fld id="{6F5EF247-478C-E648-BEB1-9E95BC8AD8D0}" type="slidenum">
              <a:rPr lang="en-US"/>
              <a:t>2</a:t>
            </a:fld>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7197A6AA-0AF5-3547-B563-5D253736628A}" type="slidenum">
              <a:rPr lang="en-US" sz="1400"/>
              <a:t>20</a:t>
            </a:fld>
            <a:endParaRPr lang="en-US" sz="1400"/>
          </a:p>
        </p:txBody>
      </p:sp>
      <p:sp>
        <p:nvSpPr>
          <p:cNvPr id="16387" name="Rectangle 2"/>
          <p:cNvSpPr>
            <a:spLocks noGrp="1" noChangeArrowheads="1"/>
          </p:cNvSpPr>
          <p:nvPr>
            <p:ph type="title"/>
          </p:nvPr>
        </p:nvSpPr>
        <p:spPr/>
        <p:txBody>
          <a:bodyPr/>
          <a:lstStyle/>
          <a:p>
            <a:pPr eaLnBrk="1" hangingPunct="1"/>
            <a:r>
              <a:rPr lang="es-ES_tradnl" sz="4000">
                <a:latin typeface="Arial"/>
              </a:rPr>
              <a:t>El Gestor… continuación</a:t>
            </a:r>
          </a:p>
        </p:txBody>
      </p:sp>
      <p:sp>
        <p:nvSpPr>
          <p:cNvPr id="16388" name="Rectangle 3"/>
          <p:cNvSpPr>
            <a:spLocks noGrp="1" noChangeArrowheads="1"/>
          </p:cNvSpPr>
          <p:nvPr>
            <p:ph type="body" idx="1"/>
          </p:nvPr>
        </p:nvSpPr>
        <p:spPr/>
        <p:txBody>
          <a:bodyPr/>
          <a:lstStyle/>
          <a:p>
            <a:pPr eaLnBrk="1" hangingPunct="1">
              <a:defRPr/>
            </a:pPr>
            <a:r>
              <a:rPr lang="es-ES" sz="2400">
                <a:ea typeface="ＭＳ Ｐゴシック" pitchFamily="34" charset="-128"/>
              </a:rPr>
              <a:t>Toma una determinación general: Si el asunto es “Material y sustancial o de clara y de gran importancia para el ministerio de la Iglesia”. (</a:t>
            </a:r>
            <a:r>
              <a:rPr lang="es-ES" sz="2400" i="1">
                <a:ea typeface="ＭＳ Ｐゴシック" pitchFamily="34" charset="-128"/>
              </a:rPr>
              <a:t>Canon IV.3.3).</a:t>
            </a:r>
          </a:p>
          <a:p>
            <a:pPr marL="0" indent="0" eaLnBrk="1" hangingPunct="1">
              <a:buNone/>
              <a:defRPr/>
            </a:pPr>
            <a:endParaRPr lang="es-ES" sz="2400">
              <a:ea typeface="ＭＳ Ｐゴシック" pitchFamily="34" charset="-128"/>
            </a:endParaRPr>
          </a:p>
          <a:p>
            <a:pPr marL="0" indent="0" eaLnBrk="1" hangingPunct="1">
              <a:buNone/>
              <a:defRPr/>
            </a:pPr>
            <a:r>
              <a:rPr lang="es-ES" sz="2400" i="1">
                <a:ea typeface="ＭＳ Ｐゴシック" pitchFamily="34" charset="-128"/>
              </a:rPr>
              <a:t>	</a:t>
            </a:r>
            <a:r>
              <a:rPr lang="es-ES" sz="1800">
                <a:ea typeface="ＭＳ Ｐゴシック" pitchFamily="34" charset="-128"/>
              </a:rPr>
              <a:t>— Esto puede ser aparente desde el principio, obviando la necesidad </a:t>
            </a:r>
          </a:p>
          <a:p>
            <a:pPr marL="0" indent="0" eaLnBrk="1" hangingPunct="1">
              <a:buNone/>
              <a:defRPr/>
            </a:pPr>
            <a:r>
              <a:rPr lang="es-ES" sz="1800">
                <a:ea typeface="ＭＳ Ｐゴシック" pitchFamily="34" charset="-128"/>
              </a:rPr>
              <a:t>	    de cualquier investigación preliminar.</a:t>
            </a:r>
          </a:p>
          <a:p>
            <a:pPr marL="0" indent="0" eaLnBrk="1" hangingPunct="1">
              <a:buNone/>
              <a:defRPr/>
            </a:pPr>
            <a:r>
              <a:rPr lang="es-ES" sz="1800" i="1">
                <a:ea typeface="ＭＳ Ｐゴシック" pitchFamily="34" charset="-128"/>
              </a:rPr>
              <a:t>	</a:t>
            </a:r>
            <a:r>
              <a:rPr lang="es-ES" sz="1800">
                <a:ea typeface="ＭＳ Ｐゴシック" pitchFamily="34" charset="-128"/>
              </a:rPr>
              <a:t>—Esto no constituye una norma estricta Si la norma no se cumple</a:t>
            </a:r>
          </a:p>
          <a:p>
            <a:pPr marL="0" indent="0" eaLnBrk="1" hangingPunct="1">
              <a:buNone/>
              <a:defRPr/>
            </a:pPr>
            <a:r>
              <a:rPr lang="es-ES" sz="1800">
                <a:ea typeface="ＭＳ Ｐゴシック" pitchFamily="34" charset="-128"/>
              </a:rPr>
              <a:t>	     (“No me gustaba la manera en que sonaba la voz del rector”)</a:t>
            </a:r>
          </a:p>
          <a:p>
            <a:pPr marL="0" indent="0" eaLnBrk="1" hangingPunct="1">
              <a:buNone/>
              <a:defRPr/>
            </a:pPr>
            <a:r>
              <a:rPr lang="es-ES" sz="1800">
                <a:ea typeface="ＭＳ Ｐゴシック" pitchFamily="34" charset="-128"/>
              </a:rPr>
              <a:t>	    entonces el Gestor no necesita hacer nada más. No tiene</a:t>
            </a:r>
          </a:p>
          <a:p>
            <a:pPr marL="0" indent="0" eaLnBrk="1" hangingPunct="1">
              <a:buNone/>
              <a:defRPr/>
            </a:pPr>
            <a:r>
              <a:rPr lang="es-ES" sz="1800">
                <a:ea typeface="ＭＳ Ｐゴシック" pitchFamily="34" charset="-128"/>
              </a:rPr>
              <a:t>	     aplicación el Titulo IV.</a:t>
            </a:r>
          </a:p>
          <a:p>
            <a:pPr marL="0" indent="0" eaLnBrk="1" hangingPunct="1">
              <a:buNone/>
              <a:defRPr/>
            </a:pPr>
            <a:r>
              <a:rPr lang="es-ES" sz="1800">
                <a:ea typeface="ＭＳ Ｐゴシック" pitchFamily="34" charset="-128"/>
              </a:rPr>
              <a:t>	—  Pero téngase presente: A veces las pequeñas pistas conducen a </a:t>
            </a:r>
          </a:p>
          <a:p>
            <a:pPr marL="0" indent="0" eaLnBrk="1" hangingPunct="1">
              <a:buNone/>
              <a:defRPr/>
            </a:pPr>
            <a:r>
              <a:rPr lang="es-ES" sz="1800">
                <a:ea typeface="ＭＳ Ｐゴシック" pitchFamily="34" charset="-128"/>
              </a:rPr>
              <a:t>	     grandes pistas acerca de algo que necesita atención pastoral.</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9CAF9F99-8378-8140-81CF-4BED76A27A0E}" type="slidenum">
              <a:rPr lang="en-US" sz="1400"/>
              <a:t>21</a:t>
            </a:fld>
            <a:endParaRPr lang="en-US" sz="1400"/>
          </a:p>
        </p:txBody>
      </p:sp>
      <p:sp>
        <p:nvSpPr>
          <p:cNvPr id="17411" name="Rectangle 2"/>
          <p:cNvSpPr>
            <a:spLocks noGrp="1" noChangeArrowheads="1"/>
          </p:cNvSpPr>
          <p:nvPr>
            <p:ph type="title"/>
          </p:nvPr>
        </p:nvSpPr>
        <p:spPr>
          <a:xfrm>
            <a:off x="152400" y="274638"/>
            <a:ext cx="8915400" cy="1143000"/>
          </a:xfrm>
        </p:spPr>
        <p:txBody>
          <a:bodyPr/>
          <a:lstStyle/>
          <a:p>
            <a:pPr eaLnBrk="1" hangingPunct="1"/>
            <a:r>
              <a:rPr lang="es-ES_tradnl" sz="4000">
                <a:latin typeface="Arial"/>
              </a:rPr>
              <a:t>El Gestor… continuación</a:t>
            </a:r>
          </a:p>
        </p:txBody>
      </p:sp>
      <p:sp>
        <p:nvSpPr>
          <p:cNvPr id="17412" name="Rectangle 3"/>
          <p:cNvSpPr>
            <a:spLocks noGrp="1" noChangeArrowheads="1"/>
          </p:cNvSpPr>
          <p:nvPr>
            <p:ph type="body" idx="1"/>
          </p:nvPr>
        </p:nvSpPr>
        <p:spPr/>
        <p:txBody>
          <a:bodyPr/>
          <a:lstStyle/>
          <a:p>
            <a:pPr marL="457200" lvl="1" indent="0" eaLnBrk="1" hangingPunct="1">
              <a:lnSpc>
                <a:spcPct val="90000"/>
              </a:lnSpc>
              <a:buFontTx/>
              <a:buNone/>
              <a:defRPr/>
            </a:pPr>
            <a:r>
              <a:rPr lang="es-ES" sz="2400" dirty="0">
                <a:ea typeface="ＭＳ Ｐゴシック" pitchFamily="34" charset="-128"/>
              </a:rPr>
              <a:t>Toma una segunda determinación: si las acusaciones son ciertas, ¿existe ofensa? (</a:t>
            </a:r>
            <a:r>
              <a:rPr lang="es-ES" sz="2400" i="1" dirty="0">
                <a:ea typeface="ＭＳ Ｐゴシック" pitchFamily="34" charset="-128"/>
              </a:rPr>
              <a:t>Canon IV.6.5).</a:t>
            </a:r>
          </a:p>
          <a:p>
            <a:pPr marL="457200" lvl="1" indent="0" eaLnBrk="1" hangingPunct="1">
              <a:lnSpc>
                <a:spcPct val="90000"/>
              </a:lnSpc>
              <a:buFontTx/>
              <a:buNone/>
              <a:defRPr/>
            </a:pPr>
            <a:endParaRPr lang="es-ES" sz="1800" i="1" dirty="0">
              <a:ea typeface="ＭＳ Ｐゴシック" pitchFamily="34" charset="-128"/>
            </a:endParaRPr>
          </a:p>
          <a:p>
            <a:pPr marL="457200" lvl="1" indent="0" eaLnBrk="1" hangingPunct="1">
              <a:lnSpc>
                <a:spcPct val="90000"/>
              </a:lnSpc>
              <a:buFontTx/>
              <a:buNone/>
              <a:defRPr/>
            </a:pPr>
            <a:r>
              <a:rPr lang="es-ES" sz="1800" i="1" dirty="0">
                <a:ea typeface="ＭＳ Ｐゴシック" pitchFamily="34" charset="-128"/>
              </a:rPr>
              <a:t>— </a:t>
            </a:r>
            <a:r>
              <a:rPr lang="es-ES" sz="1800" dirty="0">
                <a:ea typeface="ＭＳ Ｐゴシック" pitchFamily="34" charset="-128"/>
              </a:rPr>
              <a:t>Si la respuesta es “sí”, el Gestor escribe un </a:t>
            </a:r>
            <a:r>
              <a:rPr lang="es-ES" sz="1800" b="1" dirty="0">
                <a:ea typeface="ＭＳ Ｐゴシック" pitchFamily="34" charset="-128"/>
              </a:rPr>
              <a:t>Informe del Gestor, </a:t>
            </a:r>
            <a:r>
              <a:rPr lang="es-ES" sz="1800" dirty="0">
                <a:ea typeface="ＭＳ Ｐゴシック" pitchFamily="34" charset="-128"/>
              </a:rPr>
              <a:t>en el cual describe el asunto e informa de todas las entrevistas, y se lo envía al </a:t>
            </a:r>
            <a:r>
              <a:rPr lang="es-ES" sz="1800" b="1" dirty="0">
                <a:ea typeface="ＭＳ Ｐゴシック" pitchFamily="34" charset="-128"/>
              </a:rPr>
              <a:t>Panel de Referencia. </a:t>
            </a:r>
            <a:r>
              <a:rPr lang="es-ES" sz="1800" i="1" dirty="0">
                <a:ea typeface="ＭＳ Ｐゴシック" pitchFamily="34" charset="-128"/>
              </a:rPr>
              <a:t>(Canon IV.6.7). </a:t>
            </a:r>
            <a:r>
              <a:rPr lang="es-ES" sz="1800" dirty="0">
                <a:ea typeface="ＭＳ Ｐゴシック" pitchFamily="34" charset="-128"/>
              </a:rPr>
              <a:t>Recuérdese: el Gestor NO es un investigador, sólo informa o hace acopio de información.</a:t>
            </a:r>
          </a:p>
          <a:p>
            <a:pPr marL="457200" lvl="1" indent="0" eaLnBrk="1" hangingPunct="1">
              <a:lnSpc>
                <a:spcPct val="90000"/>
              </a:lnSpc>
              <a:buFontTx/>
              <a:buNone/>
              <a:defRPr/>
            </a:pPr>
            <a:endParaRPr lang="es-ES" sz="1800" dirty="0">
              <a:ea typeface="ＭＳ Ｐゴシック" pitchFamily="34" charset="-128"/>
            </a:endParaRPr>
          </a:p>
          <a:p>
            <a:pPr marL="457200" lvl="1" indent="0" eaLnBrk="1" hangingPunct="1">
              <a:lnSpc>
                <a:spcPct val="90000"/>
              </a:lnSpc>
              <a:buFontTx/>
              <a:buNone/>
              <a:defRPr/>
            </a:pPr>
            <a:r>
              <a:rPr lang="es-ES" sz="1800" dirty="0">
                <a:ea typeface="ＭＳ Ｐゴシック" pitchFamily="34" charset="-128"/>
              </a:rPr>
              <a:t>— Al mismo tiempo, el Gestor notifica del asunto al Demandado (Canon IV.6.7). </a:t>
            </a:r>
            <a:r>
              <a:rPr lang="en-US" altLang="en-US" sz="1800" i="1" dirty="0">
                <a:solidFill>
                  <a:srgbClr val="FF0000"/>
                </a:solidFill>
              </a:rPr>
              <a:t>This is NOT a requirement that the Respondent receive the Intake Report.</a:t>
            </a:r>
            <a:r>
              <a:rPr lang="en-US" altLang="en-US" sz="1800" dirty="0">
                <a:solidFill>
                  <a:srgbClr val="FF0000"/>
                </a:solidFill>
              </a:rPr>
              <a:t> </a:t>
            </a:r>
            <a:endParaRPr lang="es-ES" sz="1800" dirty="0">
              <a:ea typeface="ＭＳ Ｐゴシック" pitchFamily="34" charset="-128"/>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843C7FFE-C6B6-F545-A96C-C32B64D76B34}" type="slidenum">
              <a:rPr lang="en-US" sz="1400"/>
              <a:t>22</a:t>
            </a:fld>
            <a:endParaRPr lang="en-US" sz="1400"/>
          </a:p>
        </p:txBody>
      </p:sp>
      <p:sp>
        <p:nvSpPr>
          <p:cNvPr id="18435" name="Rectangle 2"/>
          <p:cNvSpPr>
            <a:spLocks noGrp="1" noChangeArrowheads="1"/>
          </p:cNvSpPr>
          <p:nvPr>
            <p:ph type="title"/>
          </p:nvPr>
        </p:nvSpPr>
        <p:spPr>
          <a:xfrm>
            <a:off x="152400" y="274638"/>
            <a:ext cx="8991600" cy="1143000"/>
          </a:xfrm>
        </p:spPr>
        <p:txBody>
          <a:bodyPr/>
          <a:lstStyle/>
          <a:p>
            <a:pPr eaLnBrk="1" hangingPunct="1"/>
            <a:r>
              <a:rPr lang="es-ES" sz="4000">
                <a:latin typeface="Arial"/>
              </a:rPr>
              <a:t>El Gestor… continuación</a:t>
            </a:r>
          </a:p>
        </p:txBody>
      </p:sp>
      <p:sp>
        <p:nvSpPr>
          <p:cNvPr id="18436" name="Rectangle 3"/>
          <p:cNvSpPr>
            <a:spLocks noGrp="1" noChangeArrowheads="1"/>
          </p:cNvSpPr>
          <p:nvPr>
            <p:ph type="body" idx="1"/>
          </p:nvPr>
        </p:nvSpPr>
        <p:spPr/>
        <p:txBody>
          <a:bodyPr/>
          <a:lstStyle/>
          <a:p>
            <a:pPr marL="0" indent="0" eaLnBrk="1" hangingPunct="1">
              <a:lnSpc>
                <a:spcPct val="90000"/>
              </a:lnSpc>
              <a:buNone/>
              <a:defRPr/>
            </a:pPr>
            <a:r>
              <a:rPr lang="es-ES" sz="1800" dirty="0">
                <a:ea typeface="ＭＳ Ｐゴシック" pitchFamily="34" charset="-128"/>
              </a:rPr>
              <a:t>— Si la respuesta es “no”, el Gestor informa al Obispo que él/ella se propone “desestimar” el asunto. Si el Obispo no tiene objeción, el Gestor desestimará el asunto dándole aviso al Demandante y al Demandado, y explicando las razones para la desestimación (</a:t>
            </a:r>
            <a:r>
              <a:rPr lang="es-ES" sz="1800" i="1" dirty="0">
                <a:ea typeface="ＭＳ Ｐゴシック" pitchFamily="34" charset="-128"/>
              </a:rPr>
              <a:t>Canon IV.6.5). </a:t>
            </a:r>
            <a:r>
              <a:rPr lang="en-US" altLang="en-US" sz="1800" i="1" dirty="0">
                <a:solidFill>
                  <a:srgbClr val="FF0000"/>
                </a:solidFill>
              </a:rPr>
              <a:t>This is NOT a requirement that the Complainant or Respondent receive the Intake Report. </a:t>
            </a:r>
            <a:endParaRPr lang="es-ES" sz="1800" i="1" dirty="0">
              <a:ea typeface="ＭＳ Ｐゴシック" pitchFamily="34" charset="-128"/>
            </a:endParaRPr>
          </a:p>
          <a:p>
            <a:pPr marL="0" indent="0" eaLnBrk="1" hangingPunct="1">
              <a:lnSpc>
                <a:spcPct val="90000"/>
              </a:lnSpc>
              <a:buNone/>
              <a:defRPr/>
            </a:pPr>
            <a:endParaRPr lang="es-ES" sz="1800" i="1" dirty="0">
              <a:ea typeface="ＭＳ Ｐゴシック" pitchFamily="34" charset="-128"/>
            </a:endParaRPr>
          </a:p>
          <a:p>
            <a:pPr marL="0" indent="0" eaLnBrk="1" hangingPunct="1">
              <a:lnSpc>
                <a:spcPct val="90000"/>
              </a:lnSpc>
              <a:buNone/>
              <a:defRPr/>
            </a:pPr>
            <a:r>
              <a:rPr lang="es-ES" sz="1800" dirty="0">
                <a:ea typeface="ＭＳ Ｐゴシック" pitchFamily="34" charset="-128"/>
              </a:rPr>
              <a:t>— La persona que se considera Demandante puede apelar la desestimación ante el Presidente de la Junta Disciplinaria </a:t>
            </a:r>
            <a:r>
              <a:rPr lang="es-ES" sz="1800" i="1" dirty="0">
                <a:ea typeface="ＭＳ Ｐゴシック" pitchFamily="34" charset="-128"/>
              </a:rPr>
              <a:t>(Canon IV.6.5,6).</a:t>
            </a:r>
            <a:endParaRPr lang="es-ES" sz="1800" dirty="0">
              <a:ea typeface="ＭＳ Ｐゴシック" pitchFamily="34" charset="-128"/>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261EE41A-C194-F841-A330-5D7E8A5DF62B}" type="slidenum">
              <a:rPr lang="en-US" sz="1400"/>
              <a:t>23</a:t>
            </a:fld>
            <a:endParaRPr lang="en-US" sz="1400"/>
          </a:p>
        </p:txBody>
      </p:sp>
      <p:sp>
        <p:nvSpPr>
          <p:cNvPr id="18435" name="Rectangle 2"/>
          <p:cNvSpPr>
            <a:spLocks noGrp="1" noChangeArrowheads="1"/>
          </p:cNvSpPr>
          <p:nvPr>
            <p:ph type="title"/>
          </p:nvPr>
        </p:nvSpPr>
        <p:spPr>
          <a:xfrm>
            <a:off x="152400" y="274638"/>
            <a:ext cx="8991600" cy="1143000"/>
          </a:xfrm>
        </p:spPr>
        <p:txBody>
          <a:bodyPr/>
          <a:lstStyle/>
          <a:p>
            <a:pPr eaLnBrk="1" hangingPunct="1"/>
            <a:r>
              <a:rPr lang="es-ES" sz="4000">
                <a:latin typeface="Arial"/>
              </a:rPr>
              <a:t>El Gestor… continuación</a:t>
            </a:r>
          </a:p>
        </p:txBody>
      </p:sp>
      <p:sp>
        <p:nvSpPr>
          <p:cNvPr id="18436" name="Rectangle 3"/>
          <p:cNvSpPr>
            <a:spLocks noGrp="1" noChangeArrowheads="1"/>
          </p:cNvSpPr>
          <p:nvPr>
            <p:ph type="body" idx="1"/>
          </p:nvPr>
        </p:nvSpPr>
        <p:spPr/>
        <p:txBody>
          <a:bodyPr/>
          <a:lstStyle/>
          <a:p>
            <a:pPr marL="0" indent="0" eaLnBrk="1" hangingPunct="1">
              <a:lnSpc>
                <a:spcPct val="90000"/>
              </a:lnSpc>
              <a:buNone/>
              <a:defRPr/>
            </a:pPr>
            <a:r>
              <a:rPr lang="es-ES" sz="2400" u="sng">
                <a:ea typeface="ＭＳ Ｐゴシック" pitchFamily="34" charset="-128"/>
              </a:rPr>
              <a:t>Consideraciones prácticas:</a:t>
            </a:r>
          </a:p>
          <a:p>
            <a:pPr marL="0" indent="0" eaLnBrk="1" hangingPunct="1">
              <a:lnSpc>
                <a:spcPct val="90000"/>
              </a:lnSpc>
              <a:buNone/>
              <a:defRPr/>
            </a:pPr>
            <a:endParaRPr lang="es-ES" sz="1800" u="sng">
              <a:ea typeface="ＭＳ Ｐゴシック" pitchFamily="34" charset="-128"/>
            </a:endParaRPr>
          </a:p>
          <a:p>
            <a:pPr marL="0" indent="0" eaLnBrk="1" hangingPunct="1">
              <a:lnSpc>
                <a:spcPct val="90000"/>
              </a:lnSpc>
              <a:buNone/>
              <a:defRPr/>
            </a:pPr>
            <a:r>
              <a:rPr lang="es-ES" sz="1800">
                <a:ea typeface="ＭＳ Ｐゴシック" pitchFamily="34" charset="-128"/>
              </a:rPr>
              <a:t>— Mantenga al Obispo informado. </a:t>
            </a:r>
            <a:r>
              <a:rPr lang="es-ES" sz="1800" u="sng">
                <a:ea typeface="ＭＳ Ｐゴシック" pitchFamily="34" charset="-128"/>
              </a:rPr>
              <a:t>Todos</a:t>
            </a:r>
            <a:r>
              <a:rPr lang="es-ES" sz="1800">
                <a:ea typeface="ＭＳ Ｐゴシック" pitchFamily="34" charset="-128"/>
              </a:rPr>
              <a:t> los problemas son pastorales.</a:t>
            </a:r>
          </a:p>
          <a:p>
            <a:pPr marL="0" indent="0" eaLnBrk="1" hangingPunct="1">
              <a:lnSpc>
                <a:spcPct val="90000"/>
              </a:lnSpc>
              <a:buNone/>
              <a:defRPr/>
            </a:pPr>
            <a:endParaRPr lang="es-ES" sz="1800">
              <a:ea typeface="ＭＳ Ｐゴシック" pitchFamily="34" charset="-128"/>
            </a:endParaRPr>
          </a:p>
          <a:p>
            <a:pPr marL="0" indent="0" eaLnBrk="1" hangingPunct="1">
              <a:lnSpc>
                <a:spcPct val="90000"/>
              </a:lnSpc>
              <a:buNone/>
              <a:tabLst>
                <a:tab pos="284163" algn="l"/>
              </a:tabLst>
              <a:defRPr/>
            </a:pPr>
            <a:r>
              <a:rPr lang="es-ES" sz="1800">
                <a:ea typeface="ＭＳ Ｐゴシック" pitchFamily="34" charset="-128"/>
              </a:rPr>
              <a:t>— IMPORTANTE: ¿Presenta el sacerdote acusado un peligro potencial para</a:t>
            </a:r>
          </a:p>
          <a:p>
            <a:pPr marL="0" indent="0" eaLnBrk="1" hangingPunct="1">
              <a:lnSpc>
                <a:spcPct val="90000"/>
              </a:lnSpc>
              <a:buNone/>
              <a:tabLst>
                <a:tab pos="284163" algn="l"/>
              </a:tabLst>
              <a:defRPr/>
            </a:pPr>
            <a:r>
              <a:rPr lang="es-ES" sz="1800">
                <a:ea typeface="ＭＳ Ｐゴシック" pitchFamily="34" charset="-128"/>
              </a:rPr>
              <a:t>	alguien en caso de que las acusaciones sean ciertas? El Obispo tiene</a:t>
            </a:r>
          </a:p>
          <a:p>
            <a:pPr marL="0" indent="0" eaLnBrk="1" hangingPunct="1">
              <a:lnSpc>
                <a:spcPct val="90000"/>
              </a:lnSpc>
              <a:buNone/>
              <a:tabLst>
                <a:tab pos="284163" algn="l"/>
              </a:tabLst>
              <a:defRPr/>
            </a:pPr>
            <a:r>
              <a:rPr lang="es-ES" sz="1800">
                <a:ea typeface="ＭＳ Ｐゴシック" pitchFamily="34" charset="-128"/>
              </a:rPr>
              <a:t>	autoridad para tomar Medidas Temporales para proteger a otras personas,</a:t>
            </a:r>
          </a:p>
          <a:p>
            <a:pPr marL="0" indent="0" eaLnBrk="1" hangingPunct="1">
              <a:lnSpc>
                <a:spcPct val="90000"/>
              </a:lnSpc>
              <a:buNone/>
              <a:tabLst>
                <a:tab pos="284163" algn="l"/>
              </a:tabLst>
              <a:defRPr/>
            </a:pPr>
            <a:r>
              <a:rPr lang="es-ES" sz="1800">
                <a:ea typeface="ＭＳ Ｐゴシック" pitchFamily="34" charset="-128"/>
              </a:rPr>
              <a:t>	mientras el asunto se ventila a través del proceso del Titulo IV. De ser así.</a:t>
            </a:r>
          </a:p>
          <a:p>
            <a:pPr marL="0" indent="0" eaLnBrk="1" hangingPunct="1">
              <a:lnSpc>
                <a:spcPct val="90000"/>
              </a:lnSpc>
              <a:buNone/>
              <a:defRPr/>
            </a:pPr>
            <a:endParaRPr lang="es-ES" sz="1800">
              <a:ea typeface="ＭＳ Ｐゴシック" pitchFamily="34" charset="-128"/>
            </a:endParaRPr>
          </a:p>
          <a:p>
            <a:pPr marL="0" indent="0" eaLnBrk="1" hangingPunct="1">
              <a:lnSpc>
                <a:spcPct val="90000"/>
              </a:lnSpc>
              <a:buNone/>
              <a:defRPr/>
            </a:pPr>
            <a:r>
              <a:rPr lang="es-ES" sz="1800">
                <a:ea typeface="ＭＳ Ｐゴシック" pitchFamily="34" charset="-128"/>
              </a:rPr>
              <a:t>— Consulte con el Canciller.</a:t>
            </a:r>
            <a:endParaRPr lang="es-ES" sz="2400">
              <a:ea typeface="ＭＳ Ｐゴシック" pitchFamily="34" charset="-128"/>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14100368-9E65-C145-B4E7-949B6CA649E0}" type="slidenum">
              <a:rPr lang="en-US" sz="1400"/>
              <a:t>24</a:t>
            </a:fld>
            <a:endParaRPr lang="en-US" sz="1400"/>
          </a:p>
        </p:txBody>
      </p:sp>
      <p:sp>
        <p:nvSpPr>
          <p:cNvPr id="34819" name="Rectangle 2"/>
          <p:cNvSpPr>
            <a:spLocks noGrp="1" noChangeArrowheads="1"/>
          </p:cNvSpPr>
          <p:nvPr>
            <p:ph type="title"/>
          </p:nvPr>
        </p:nvSpPr>
        <p:spPr>
          <a:xfrm>
            <a:off x="457200" y="274638"/>
            <a:ext cx="8229600" cy="792162"/>
          </a:xfrm>
        </p:spPr>
        <p:txBody>
          <a:bodyPr/>
          <a:lstStyle/>
          <a:p>
            <a:pPr eaLnBrk="1" hangingPunct="1">
              <a:defRPr/>
            </a:pPr>
            <a:r>
              <a:rPr lang="es-ES">
                <a:cs typeface="+mj-cs"/>
              </a:rPr>
              <a:t>Medidas Temporales</a:t>
            </a:r>
          </a:p>
        </p:txBody>
      </p:sp>
      <p:sp>
        <p:nvSpPr>
          <p:cNvPr id="34820" name="Rectangle 3"/>
          <p:cNvSpPr>
            <a:spLocks noGrp="1" noChangeArrowheads="1"/>
          </p:cNvSpPr>
          <p:nvPr>
            <p:ph type="body" idx="1"/>
          </p:nvPr>
        </p:nvSpPr>
        <p:spPr>
          <a:xfrm>
            <a:off x="457200" y="1295400"/>
            <a:ext cx="8229600" cy="3962400"/>
          </a:xfrm>
        </p:spPr>
        <p:txBody>
          <a:bodyPr/>
          <a:lstStyle/>
          <a:p>
            <a:pPr eaLnBrk="1" hangingPunct="1">
              <a:lnSpc>
                <a:spcPct val="80000"/>
              </a:lnSpc>
            </a:pPr>
            <a:r>
              <a:rPr lang="es-ES" sz="2000" b="1">
                <a:latin typeface="Arial"/>
              </a:rPr>
              <a:t>Instrucción Pastoral </a:t>
            </a:r>
            <a:endParaRPr lang="es-ES" sz="2000">
              <a:latin typeface="Arial"/>
            </a:endParaRPr>
          </a:p>
          <a:p>
            <a:r>
              <a:rPr lang="es-ES" sz="2000">
                <a:latin typeface="Arial"/>
              </a:rPr>
              <a:t>Emitida por el Obispo, en cualquier momento, en calidad de "pastor, maestro y supervisor” del clérigo</a:t>
            </a:r>
          </a:p>
          <a:p>
            <a:r>
              <a:rPr lang="es-ES" sz="2000">
                <a:latin typeface="Arial"/>
              </a:rPr>
              <a:t>Por escrito </a:t>
            </a:r>
          </a:p>
          <a:p>
            <a:r>
              <a:rPr lang="es-ES" sz="2000">
                <a:latin typeface="Arial"/>
              </a:rPr>
              <a:t>Expone las razones para emitir la instrucción</a:t>
            </a:r>
          </a:p>
          <a:p>
            <a:r>
              <a:rPr lang="es-ES" sz="2000">
                <a:latin typeface="Arial"/>
              </a:rPr>
              <a:t>Expone claramente los requisitos del clérigo</a:t>
            </a:r>
          </a:p>
          <a:p>
            <a:r>
              <a:rPr lang="es-ES" sz="2000">
                <a:latin typeface="Arial"/>
              </a:rPr>
              <a:t>No es arbitraria ni caprichosa</a:t>
            </a:r>
          </a:p>
          <a:p>
            <a:r>
              <a:rPr lang="es-ES" sz="2000">
                <a:latin typeface="Arial"/>
              </a:rPr>
              <a:t>Dirigida a un asunto relativo a la "Doctrina, Disciplina o Adoración de la Iglesia, o a la forma de vida y el comportamiento del clérigo</a:t>
            </a:r>
          </a:p>
          <a:p>
            <a:r>
              <a:rPr lang="es-ES" sz="2000">
                <a:latin typeface="Arial"/>
              </a:rPr>
              <a:t>Sirve puntualmente al clérigo. </a:t>
            </a:r>
            <a:r>
              <a:rPr lang="es-ES" sz="2000" i="1">
                <a:latin typeface="Arial"/>
              </a:rPr>
              <a:t>(Canon IV.7.1,.2)</a:t>
            </a:r>
          </a:p>
          <a:p>
            <a:pPr lvl="1" eaLnBrk="1" hangingPunct="1">
              <a:lnSpc>
                <a:spcPct val="80000"/>
              </a:lnSpc>
            </a:pPr>
            <a:endParaRPr lang="en-US" sz="2400">
              <a:latin typeface="Arial"/>
            </a:endParaRPr>
          </a:p>
        </p:txBody>
      </p:sp>
      <p:sp>
        <p:nvSpPr>
          <p:cNvPr id="34821" name="Rectangle 5"/>
          <p:cNvSpPr>
            <a:spLocks noChangeArrowheads="1"/>
          </p:cNvSpPr>
          <p:nvPr/>
        </p:nvSpPr>
        <p:spPr bwMode="auto">
          <a:xfrm>
            <a:off x="685800" y="5334000"/>
            <a:ext cx="7772400" cy="838200"/>
          </a:xfrm>
          <a:prstGeom prst="rect">
            <a:avLst/>
          </a:prstGeom>
          <a:solidFill>
            <a:schemeClr val="accent1"/>
          </a:solidFill>
          <a:ln w="9525">
            <a:solidFill>
              <a:schemeClr val="tx1"/>
            </a:solidFill>
            <a:miter lim="800000"/>
          </a:ln>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eaLnBrk="1" hangingPunct="1"/>
            <a:r>
              <a:rPr lang="es-ES" b="1"/>
              <a:t>NOTA</a:t>
            </a:r>
            <a:r>
              <a:rPr lang="es-ES"/>
              <a:t>: La violación de una Instrucción Pastoral constituye una </a:t>
            </a:r>
            <a:r>
              <a:rPr lang="es-ES" b="1"/>
              <a:t>Ofensa</a:t>
            </a:r>
            <a:r>
              <a:rPr lang="es-ES"/>
              <a:t> </a:t>
            </a:r>
          </a:p>
          <a:p>
            <a:pPr algn="ctr" eaLnBrk="1" hangingPunct="1"/>
            <a:r>
              <a:rPr lang="es-ES"/>
              <a:t>de conformidad con los Cánones.  </a:t>
            </a:r>
            <a:r>
              <a:rPr lang="es-ES" i="1"/>
              <a:t>(Canon IV.4.1(d))</a:t>
            </a:r>
            <a:endParaRPr lang="es-E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3E95EF35-9A2F-DF46-9BEE-ED175DF2E712}" type="slidenum">
              <a:rPr lang="en-US" sz="1400"/>
              <a:t>25</a:t>
            </a:fld>
            <a:endParaRPr lang="en-US" sz="1400"/>
          </a:p>
        </p:txBody>
      </p:sp>
      <p:sp>
        <p:nvSpPr>
          <p:cNvPr id="35843" name="Rectangle 2"/>
          <p:cNvSpPr>
            <a:spLocks noGrp="1" noChangeArrowheads="1"/>
          </p:cNvSpPr>
          <p:nvPr>
            <p:ph type="title"/>
          </p:nvPr>
        </p:nvSpPr>
        <p:spPr>
          <a:xfrm>
            <a:off x="152400" y="152400"/>
            <a:ext cx="8915400" cy="1020763"/>
          </a:xfrm>
        </p:spPr>
        <p:txBody>
          <a:bodyPr/>
          <a:lstStyle/>
          <a:p>
            <a:pPr eaLnBrk="1" hangingPunct="1"/>
            <a:r>
              <a:rPr lang="es-ES" sz="4000">
                <a:latin typeface="Arial"/>
              </a:rPr>
              <a:t>Medidas Temporales, continuación</a:t>
            </a:r>
          </a:p>
        </p:txBody>
      </p:sp>
      <p:sp>
        <p:nvSpPr>
          <p:cNvPr id="35844" name="Rectangle 3"/>
          <p:cNvSpPr>
            <a:spLocks noGrp="1" noChangeArrowheads="1"/>
          </p:cNvSpPr>
          <p:nvPr>
            <p:ph type="body" idx="1"/>
          </p:nvPr>
        </p:nvSpPr>
        <p:spPr>
          <a:xfrm>
            <a:off x="457200" y="2057400"/>
            <a:ext cx="8229600" cy="3429000"/>
          </a:xfrm>
        </p:spPr>
        <p:txBody>
          <a:bodyPr/>
          <a:lstStyle/>
          <a:p>
            <a:pPr eaLnBrk="1" hangingPunct="1">
              <a:lnSpc>
                <a:spcPct val="80000"/>
              </a:lnSpc>
            </a:pPr>
            <a:r>
              <a:rPr lang="es-ES" sz="2000" b="1">
                <a:latin typeface="Arial"/>
              </a:rPr>
              <a:t>Restricción sobre el Ministerio </a:t>
            </a:r>
            <a:r>
              <a:rPr lang="es-ES" sz="2000">
                <a:latin typeface="Arial"/>
              </a:rPr>
              <a:t>– Restricciones específicas sobre el ejercicio del ministerio del Clérigo </a:t>
            </a:r>
            <a:r>
              <a:rPr lang="es-ES" sz="2000" i="1">
                <a:latin typeface="Arial"/>
              </a:rPr>
              <a:t>(Canon IV.7.3-4)</a:t>
            </a:r>
            <a:endParaRPr lang="es-ES" sz="2000">
              <a:latin typeface="Arial"/>
            </a:endParaRPr>
          </a:p>
          <a:p>
            <a:pPr eaLnBrk="1" hangingPunct="1">
              <a:lnSpc>
                <a:spcPct val="80000"/>
              </a:lnSpc>
              <a:buFontTx/>
              <a:buNone/>
            </a:pPr>
            <a:endParaRPr lang="es-ES" sz="2000" b="1">
              <a:latin typeface="Arial"/>
            </a:endParaRPr>
          </a:p>
          <a:p>
            <a:pPr eaLnBrk="1" hangingPunct="1">
              <a:lnSpc>
                <a:spcPct val="80000"/>
              </a:lnSpc>
            </a:pPr>
            <a:r>
              <a:rPr lang="es-ES" sz="2000" b="1">
                <a:latin typeface="Arial"/>
              </a:rPr>
              <a:t>Licencia Administrativa</a:t>
            </a:r>
            <a:r>
              <a:rPr lang="es-ES" sz="2000">
                <a:latin typeface="Arial"/>
              </a:rPr>
              <a:t> – El ejercicio del ministerio queda suspendido en su totalidad (Cánones IV.2, IV.7.3-4)</a:t>
            </a:r>
          </a:p>
          <a:p>
            <a:pPr eaLnBrk="1" hangingPunct="1">
              <a:lnSpc>
                <a:spcPct val="80000"/>
              </a:lnSpc>
            </a:pPr>
            <a:endParaRPr lang="es-ES" sz="2000">
              <a:latin typeface="Arial"/>
            </a:endParaRPr>
          </a:p>
          <a:p>
            <a:pPr eaLnBrk="1" hangingPunct="1">
              <a:lnSpc>
                <a:spcPct val="80000"/>
              </a:lnSpc>
            </a:pPr>
            <a:r>
              <a:rPr lang="es-ES" sz="2000">
                <a:latin typeface="Arial"/>
              </a:rPr>
              <a:t>El Obispo puede emitir ya sea una </a:t>
            </a:r>
            <a:r>
              <a:rPr lang="es-ES" sz="2000" b="1">
                <a:latin typeface="Arial"/>
              </a:rPr>
              <a:t>Restricción sobre el Ministerio o una Licencia Administrativa</a:t>
            </a:r>
            <a:r>
              <a:rPr lang="es-ES" sz="2000">
                <a:latin typeface="Arial"/>
              </a:rPr>
              <a:t> cuando el Obispo determina que</a:t>
            </a:r>
          </a:p>
          <a:p>
            <a:pPr lvl="1" eaLnBrk="1" hangingPunct="1">
              <a:lnSpc>
                <a:spcPct val="80000"/>
              </a:lnSpc>
            </a:pPr>
            <a:r>
              <a:rPr lang="es-ES" sz="1800">
                <a:latin typeface="Arial"/>
              </a:rPr>
              <a:t>el clérigo puede haber cometido una Ofensa, o</a:t>
            </a:r>
          </a:p>
          <a:p>
            <a:pPr lvl="1" eaLnBrk="1" hangingPunct="1">
              <a:lnSpc>
                <a:spcPct val="80000"/>
              </a:lnSpc>
            </a:pPr>
            <a:r>
              <a:rPr lang="es-ES" sz="1800">
                <a:latin typeface="Arial"/>
              </a:rPr>
              <a:t>el orden, bien o seguridad de la Iglesia o de cualquier persona o comunidad puede estar amenazada por el clérigo. </a:t>
            </a:r>
            <a:r>
              <a:rPr lang="es-ES" sz="1800" i="1">
                <a:latin typeface="Arial"/>
              </a:rPr>
              <a:t>(Canon IV.7.3)</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EBC3EC11-F98C-3A45-AB59-B57637EEFC6E}" type="slidenum">
              <a:rPr lang="en-US" sz="1400"/>
              <a:t>26</a:t>
            </a:fld>
            <a:endParaRPr lang="en-US" sz="1400"/>
          </a:p>
        </p:txBody>
      </p:sp>
      <p:sp>
        <p:nvSpPr>
          <p:cNvPr id="36867" name="Rectangle 2"/>
          <p:cNvSpPr>
            <a:spLocks noGrp="1" noChangeArrowheads="1"/>
          </p:cNvSpPr>
          <p:nvPr>
            <p:ph type="title"/>
          </p:nvPr>
        </p:nvSpPr>
        <p:spPr>
          <a:xfrm>
            <a:off x="228600" y="274638"/>
            <a:ext cx="8915400" cy="868362"/>
          </a:xfrm>
        </p:spPr>
        <p:txBody>
          <a:bodyPr/>
          <a:lstStyle/>
          <a:p>
            <a:pPr eaLnBrk="1" hangingPunct="1"/>
            <a:r>
              <a:rPr lang="es-ES" sz="4000">
                <a:latin typeface="Arial"/>
              </a:rPr>
              <a:t>Medidas Temporales, continuación</a:t>
            </a:r>
          </a:p>
        </p:txBody>
      </p:sp>
      <p:sp>
        <p:nvSpPr>
          <p:cNvPr id="36868" name="Rectangle 3"/>
          <p:cNvSpPr>
            <a:spLocks noGrp="1" noChangeArrowheads="1"/>
          </p:cNvSpPr>
          <p:nvPr>
            <p:ph type="body" idx="1"/>
          </p:nvPr>
        </p:nvSpPr>
        <p:spPr>
          <a:xfrm>
            <a:off x="457200" y="1371600"/>
            <a:ext cx="8229600" cy="4754563"/>
          </a:xfrm>
        </p:spPr>
        <p:txBody>
          <a:bodyPr/>
          <a:lstStyle/>
          <a:p>
            <a:pPr eaLnBrk="1" hangingPunct="1"/>
            <a:r>
              <a:rPr lang="es-ES" sz="2000">
                <a:latin typeface="Arial"/>
              </a:rPr>
              <a:t>Cualquier </a:t>
            </a:r>
            <a:r>
              <a:rPr lang="es-ES" sz="2000" b="1">
                <a:latin typeface="Arial"/>
              </a:rPr>
              <a:t>Restricción al Ministerio</a:t>
            </a:r>
            <a:r>
              <a:rPr lang="es-ES" sz="2000">
                <a:latin typeface="Arial"/>
              </a:rPr>
              <a:t> u </a:t>
            </a:r>
            <a:r>
              <a:rPr lang="es-ES" sz="2000" b="1">
                <a:latin typeface="Arial"/>
              </a:rPr>
              <a:t>Orden Administrativa</a:t>
            </a:r>
            <a:r>
              <a:rPr lang="es-ES" sz="2000">
                <a:latin typeface="Arial"/>
              </a:rPr>
              <a:t> debe</a:t>
            </a:r>
          </a:p>
          <a:p>
            <a:pPr lvl="1"/>
            <a:r>
              <a:rPr lang="es-ES" sz="2000">
                <a:latin typeface="Arial"/>
              </a:rPr>
              <a:t>Hacerse por escrito</a:t>
            </a:r>
          </a:p>
          <a:p>
            <a:pPr lvl="1" eaLnBrk="1" hangingPunct="1"/>
            <a:r>
              <a:rPr lang="es-ES" sz="2000">
                <a:latin typeface="Arial"/>
              </a:rPr>
              <a:t>Establecer las razones de la emisión</a:t>
            </a:r>
          </a:p>
          <a:p>
            <a:pPr lvl="1" eaLnBrk="1" hangingPunct="1"/>
            <a:r>
              <a:rPr lang="es-ES" sz="2000">
                <a:latin typeface="Arial"/>
              </a:rPr>
              <a:t>Establecer claramente las limitaciones del clérigo</a:t>
            </a:r>
          </a:p>
          <a:p>
            <a:pPr lvl="1" eaLnBrk="1" hangingPunct="1"/>
            <a:r>
              <a:rPr lang="es-ES" sz="2000">
                <a:latin typeface="Arial"/>
              </a:rPr>
              <a:t>No ser caprichosa ni arbitraria</a:t>
            </a:r>
          </a:p>
          <a:p>
            <a:pPr lvl="1" eaLnBrk="1" hangingPunct="1"/>
            <a:r>
              <a:rPr lang="es-ES" sz="2000">
                <a:latin typeface="Arial"/>
              </a:rPr>
              <a:t>Servir puntualmente al clérigo.</a:t>
            </a:r>
          </a:p>
          <a:p>
            <a:pPr lvl="1" eaLnBrk="1" hangingPunct="1">
              <a:buFontTx/>
              <a:buNone/>
            </a:pPr>
            <a:r>
              <a:rPr lang="es-ES" sz="2000">
                <a:latin typeface="Arial"/>
              </a:rPr>
              <a:t>--</a:t>
            </a:r>
          </a:p>
          <a:p>
            <a:pPr lvl="1" eaLnBrk="1" hangingPunct="1"/>
            <a:r>
              <a:rPr lang="es-ES" sz="2000">
                <a:latin typeface="Arial"/>
              </a:rPr>
              <a:t>Asesorar a clérigo sobre el derecho a una revisión del asunto de parte del Panel de Conferencia o de Audiencia (dependiendo de la fecha de emisión). </a:t>
            </a:r>
            <a:r>
              <a:rPr lang="es-ES" sz="2000" i="1">
                <a:latin typeface="Arial"/>
              </a:rPr>
              <a:t>(Canon IV.7.4, .10-.12)</a:t>
            </a:r>
            <a:endParaRPr lang="es-ES" sz="2000">
              <a:latin typeface="Arial"/>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8556C5-1289-4000-A105-1C126C1B7127}"/>
              </a:ext>
            </a:extLst>
          </p:cNvPr>
          <p:cNvSpPr>
            <a:spLocks noGrp="1"/>
          </p:cNvSpPr>
          <p:nvPr>
            <p:ph type="sldNum" sz="quarter" idx="12"/>
          </p:nvPr>
        </p:nvSpPr>
        <p:spPr/>
        <p:txBody>
          <a:bodyPr/>
          <a:lstStyle/>
          <a:p>
            <a:fld id="{35B16283-AA1D-B14A-B02A-22EBE9C2E408}" type="slidenum">
              <a:rPr lang="en-US" smtClean="0"/>
              <a:t>27</a:t>
            </a:fld>
            <a:endParaRPr lang="en-US"/>
          </a:p>
        </p:txBody>
      </p:sp>
      <p:sp>
        <p:nvSpPr>
          <p:cNvPr id="3" name="Rectangle 138">
            <a:extLst>
              <a:ext uri="{FF2B5EF4-FFF2-40B4-BE49-F238E27FC236}">
                <a16:creationId xmlns:a16="http://schemas.microsoft.com/office/drawing/2014/main" id="{A9C9D031-E7C1-4C81-A8ED-E7246C25E754}"/>
              </a:ext>
            </a:extLst>
          </p:cNvPr>
          <p:cNvSpPr txBox="1">
            <a:spLocks noChangeArrowheads="1"/>
          </p:cNvSpPr>
          <p:nvPr/>
        </p:nvSpPr>
        <p:spPr bwMode="auto">
          <a:xfrm>
            <a:off x="457200" y="274638"/>
            <a:ext cx="8229600" cy="868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p14="http://schemas.microsoft.com/office/powerpoint/2010/main" xmlns:p15="http://schemas.microsoft.com/office/powerpoint/2012/main"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a:defRPr>
            </a:lvl6pPr>
            <a:lvl7pPr marL="914400" algn="ctr" rtl="0" fontAlgn="base">
              <a:spcBef>
                <a:spcPct val="0"/>
              </a:spcBef>
              <a:spcAft>
                <a:spcPct val="0"/>
              </a:spcAft>
              <a:defRPr sz="4400">
                <a:solidFill>
                  <a:schemeClr val="tx2"/>
                </a:solidFill>
                <a:latin typeface="Arial"/>
              </a:defRPr>
            </a:lvl7pPr>
            <a:lvl8pPr marL="1371600" algn="ctr" rtl="0" fontAlgn="base">
              <a:spcBef>
                <a:spcPct val="0"/>
              </a:spcBef>
              <a:spcAft>
                <a:spcPct val="0"/>
              </a:spcAft>
              <a:defRPr sz="4400">
                <a:solidFill>
                  <a:schemeClr val="tx2"/>
                </a:solidFill>
                <a:latin typeface="Arial"/>
              </a:defRPr>
            </a:lvl8pPr>
            <a:lvl9pPr marL="1828800" algn="ctr" rtl="0" fontAlgn="base">
              <a:spcBef>
                <a:spcPct val="0"/>
              </a:spcBef>
              <a:spcAft>
                <a:spcPct val="0"/>
              </a:spcAft>
              <a:defRPr sz="4400">
                <a:solidFill>
                  <a:schemeClr val="tx2"/>
                </a:solidFill>
                <a:latin typeface="Arial"/>
              </a:defRPr>
            </a:lvl9pPr>
          </a:lstStyle>
          <a:p>
            <a:r>
              <a:rPr lang="en-US" altLang="en-US" kern="0">
                <a:solidFill>
                  <a:srgbClr val="FF0000"/>
                </a:solidFill>
              </a:rPr>
              <a:t>Temporary Measures, cont’d</a:t>
            </a:r>
            <a:endParaRPr lang="en-US" altLang="en-US" kern="0" dirty="0">
              <a:solidFill>
                <a:srgbClr val="FF0000"/>
              </a:solidFill>
            </a:endParaRPr>
          </a:p>
        </p:txBody>
      </p:sp>
      <p:sp>
        <p:nvSpPr>
          <p:cNvPr id="4" name="Rectangle 139">
            <a:extLst>
              <a:ext uri="{FF2B5EF4-FFF2-40B4-BE49-F238E27FC236}">
                <a16:creationId xmlns:a16="http://schemas.microsoft.com/office/drawing/2014/main" id="{2012E635-090B-4388-8586-0D4C20BFC089}"/>
              </a:ext>
            </a:extLst>
          </p:cNvPr>
          <p:cNvSpPr txBox="1">
            <a:spLocks noChangeArrowheads="1"/>
          </p:cNvSpPr>
          <p:nvPr/>
        </p:nvSpPr>
        <p:spPr bwMode="auto">
          <a:xfrm>
            <a:off x="251520" y="1391275"/>
            <a:ext cx="4228593" cy="4754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p14="http://schemas.microsoft.com/office/powerpoint/2010/main" xmlns:p15="http://schemas.microsoft.com/office/powerpoint/2012/main"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altLang="en-US" sz="2000" b="1" u="sng" kern="0" dirty="0">
                <a:solidFill>
                  <a:srgbClr val="FF0000"/>
                </a:solidFill>
              </a:rPr>
              <a:t>Pastoral Direction</a:t>
            </a:r>
          </a:p>
          <a:p>
            <a:pPr>
              <a:spcBef>
                <a:spcPts val="0"/>
              </a:spcBef>
            </a:pPr>
            <a:r>
              <a:rPr lang="en-US" altLang="en-US" sz="2000" kern="0" dirty="0">
                <a:solidFill>
                  <a:srgbClr val="FF0000"/>
                </a:solidFill>
              </a:rPr>
              <a:t>Issued by Bishop in capacity as “pastor, teacher, overseer”; Directed to matter that concerns Doctrine, Discipline or Worship of the Church or the manner of life and behavior of the Clergy person</a:t>
            </a:r>
          </a:p>
          <a:p>
            <a:pPr>
              <a:spcBef>
                <a:spcPts val="0"/>
              </a:spcBef>
            </a:pPr>
            <a:endParaRPr lang="en-US" altLang="en-US" sz="2000" kern="0" dirty="0">
              <a:solidFill>
                <a:srgbClr val="FF0000"/>
              </a:solidFill>
            </a:endParaRPr>
          </a:p>
          <a:p>
            <a:pPr>
              <a:spcBef>
                <a:spcPts val="0"/>
              </a:spcBef>
            </a:pPr>
            <a:r>
              <a:rPr lang="en-US" altLang="en-US" sz="2000" kern="0" dirty="0">
                <a:solidFill>
                  <a:srgbClr val="FF0000"/>
                </a:solidFill>
              </a:rPr>
              <a:t>Bishop may modify</a:t>
            </a:r>
          </a:p>
          <a:p>
            <a:pPr>
              <a:spcBef>
                <a:spcPts val="0"/>
              </a:spcBef>
            </a:pPr>
            <a:endParaRPr lang="en-US" altLang="en-US" sz="2000" kern="0" dirty="0">
              <a:solidFill>
                <a:srgbClr val="FF0000"/>
              </a:solidFill>
            </a:endParaRPr>
          </a:p>
          <a:p>
            <a:pPr>
              <a:spcBef>
                <a:spcPts val="0"/>
              </a:spcBef>
            </a:pPr>
            <a:r>
              <a:rPr lang="en-US" altLang="en-US" sz="2000" kern="0" dirty="0">
                <a:solidFill>
                  <a:srgbClr val="FF0000"/>
                </a:solidFill>
              </a:rPr>
              <a:t>Discretion to disclose as pastorally necessary</a:t>
            </a:r>
          </a:p>
          <a:p>
            <a:pPr>
              <a:spcBef>
                <a:spcPts val="0"/>
              </a:spcBef>
            </a:pPr>
            <a:endParaRPr lang="en-US" altLang="en-US" sz="2000" kern="0" dirty="0">
              <a:solidFill>
                <a:srgbClr val="FF0000"/>
              </a:solidFill>
            </a:endParaRPr>
          </a:p>
          <a:p>
            <a:pPr>
              <a:spcBef>
                <a:spcPts val="0"/>
              </a:spcBef>
            </a:pPr>
            <a:r>
              <a:rPr lang="en-US" altLang="en-US" sz="2000" kern="0" dirty="0">
                <a:solidFill>
                  <a:srgbClr val="FF0000"/>
                </a:solidFill>
              </a:rPr>
              <a:t>No appeal</a:t>
            </a:r>
          </a:p>
        </p:txBody>
      </p:sp>
      <p:sp>
        <p:nvSpPr>
          <p:cNvPr id="5" name="Rectangle 139">
            <a:extLst>
              <a:ext uri="{FF2B5EF4-FFF2-40B4-BE49-F238E27FC236}">
                <a16:creationId xmlns:a16="http://schemas.microsoft.com/office/drawing/2014/main" id="{C3801DD1-EE6D-4B26-A898-CD98DB40BB27}"/>
              </a:ext>
            </a:extLst>
          </p:cNvPr>
          <p:cNvSpPr txBox="1">
            <a:spLocks noChangeArrowheads="1"/>
          </p:cNvSpPr>
          <p:nvPr/>
        </p:nvSpPr>
        <p:spPr bwMode="auto">
          <a:xfrm>
            <a:off x="4480113" y="1386812"/>
            <a:ext cx="4412367" cy="4994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10000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10000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10000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100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r>
              <a:rPr lang="en-US" altLang="en-US" sz="2000" b="1" u="sng" dirty="0">
                <a:solidFill>
                  <a:srgbClr val="FF0000"/>
                </a:solidFill>
              </a:rPr>
              <a:t>Restriction/Admin Leave</a:t>
            </a:r>
          </a:p>
          <a:p>
            <a:pPr>
              <a:spcBef>
                <a:spcPts val="0"/>
              </a:spcBef>
            </a:pPr>
            <a:r>
              <a:rPr lang="en-US" altLang="en-US" sz="2000" dirty="0">
                <a:solidFill>
                  <a:srgbClr val="FF0000"/>
                </a:solidFill>
              </a:rPr>
              <a:t>Issued when Bishop determines clergy person may have committed an Offense OR good order, welfare, or safety are threatened</a:t>
            </a:r>
          </a:p>
          <a:p>
            <a:pPr>
              <a:spcBef>
                <a:spcPts val="0"/>
              </a:spcBef>
            </a:pPr>
            <a:endParaRPr lang="en-US" altLang="en-US" sz="2000" dirty="0">
              <a:solidFill>
                <a:srgbClr val="FF0000"/>
              </a:solidFill>
            </a:endParaRPr>
          </a:p>
          <a:p>
            <a:pPr>
              <a:spcBef>
                <a:spcPts val="0"/>
              </a:spcBef>
            </a:pPr>
            <a:endParaRPr lang="en-US" altLang="en-US" sz="2000" dirty="0">
              <a:solidFill>
                <a:srgbClr val="FF0000"/>
              </a:solidFill>
            </a:endParaRPr>
          </a:p>
          <a:p>
            <a:pPr>
              <a:spcBef>
                <a:spcPts val="0"/>
              </a:spcBef>
            </a:pPr>
            <a:endParaRPr lang="en-US" altLang="en-US" sz="2000" dirty="0">
              <a:solidFill>
                <a:srgbClr val="FF0000"/>
              </a:solidFill>
            </a:endParaRPr>
          </a:p>
          <a:p>
            <a:pPr>
              <a:spcBef>
                <a:spcPts val="0"/>
              </a:spcBef>
            </a:pPr>
            <a:r>
              <a:rPr lang="en-US" altLang="en-US" sz="2000" dirty="0">
                <a:solidFill>
                  <a:srgbClr val="FF0000"/>
                </a:solidFill>
              </a:rPr>
              <a:t>Bishop may modify</a:t>
            </a:r>
          </a:p>
          <a:p>
            <a:pPr>
              <a:spcBef>
                <a:spcPts val="0"/>
              </a:spcBef>
            </a:pPr>
            <a:endParaRPr lang="en-US" altLang="en-US" sz="2000" dirty="0">
              <a:solidFill>
                <a:srgbClr val="FF0000"/>
              </a:solidFill>
            </a:endParaRPr>
          </a:p>
          <a:p>
            <a:pPr>
              <a:spcBef>
                <a:spcPts val="0"/>
              </a:spcBef>
            </a:pPr>
            <a:r>
              <a:rPr lang="en-US" altLang="en-US" sz="2000" dirty="0">
                <a:solidFill>
                  <a:srgbClr val="FF0000"/>
                </a:solidFill>
              </a:rPr>
              <a:t>Discretion to disclose as pastorally necessary</a:t>
            </a:r>
          </a:p>
          <a:p>
            <a:pPr>
              <a:spcBef>
                <a:spcPts val="0"/>
              </a:spcBef>
            </a:pPr>
            <a:endParaRPr lang="en-US" altLang="en-US" sz="2000" dirty="0">
              <a:solidFill>
                <a:srgbClr val="FF0000"/>
              </a:solidFill>
            </a:endParaRPr>
          </a:p>
          <a:p>
            <a:pPr>
              <a:spcBef>
                <a:spcPts val="0"/>
              </a:spcBef>
            </a:pPr>
            <a:r>
              <a:rPr lang="en-US" altLang="en-US" sz="2000" dirty="0">
                <a:solidFill>
                  <a:srgbClr val="FF0000"/>
                </a:solidFill>
              </a:rPr>
              <a:t>Appeal to Conference or Hearing Panel</a:t>
            </a:r>
          </a:p>
          <a:p>
            <a:endParaRPr lang="en-US" altLang="en-US" sz="2000" dirty="0"/>
          </a:p>
          <a:p>
            <a:pPr marL="0" indent="0">
              <a:buFontTx/>
              <a:buNone/>
            </a:pPr>
            <a:endParaRPr lang="en-US" altLang="en-US" sz="2000" dirty="0"/>
          </a:p>
        </p:txBody>
      </p:sp>
    </p:spTree>
    <p:extLst>
      <p:ext uri="{BB962C8B-B14F-4D97-AF65-F5344CB8AC3E}">
        <p14:creationId xmlns:p14="http://schemas.microsoft.com/office/powerpoint/2010/main" val="30281465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2412D254-E575-BA40-8EE0-1CBB87EA7F30}" type="slidenum">
              <a:rPr lang="en-US" sz="1400"/>
              <a:t>28</a:t>
            </a:fld>
            <a:endParaRPr lang="en-US" sz="1400"/>
          </a:p>
        </p:txBody>
      </p:sp>
      <p:sp>
        <p:nvSpPr>
          <p:cNvPr id="22531" name="Rectangle 2"/>
          <p:cNvSpPr>
            <a:spLocks noGrp="1" noChangeArrowheads="1"/>
          </p:cNvSpPr>
          <p:nvPr>
            <p:ph type="title"/>
          </p:nvPr>
        </p:nvSpPr>
        <p:spPr/>
        <p:txBody>
          <a:bodyPr/>
          <a:lstStyle/>
          <a:p>
            <a:pPr eaLnBrk="1" hangingPunct="1">
              <a:defRPr/>
            </a:pPr>
            <a:r>
              <a:rPr lang="es-ES">
                <a:cs typeface="+mj-cs"/>
              </a:rPr>
              <a:t>Respuesta Pastoral</a:t>
            </a:r>
          </a:p>
        </p:txBody>
      </p:sp>
      <p:sp>
        <p:nvSpPr>
          <p:cNvPr id="22532" name="Rectangle 3"/>
          <p:cNvSpPr>
            <a:spLocks noGrp="1" noChangeArrowheads="1"/>
          </p:cNvSpPr>
          <p:nvPr>
            <p:ph type="body" idx="1"/>
          </p:nvPr>
        </p:nvSpPr>
        <p:spPr/>
        <p:txBody>
          <a:bodyPr/>
          <a:lstStyle/>
          <a:p>
            <a:pPr eaLnBrk="1" hangingPunct="1"/>
            <a:r>
              <a:rPr lang="es-ES" sz="2800">
                <a:latin typeface="Arial"/>
              </a:rPr>
              <a:t>En cada caso, el Obispo es responsable por dar una “respuesta pastoral apropiada”.</a:t>
            </a:r>
          </a:p>
          <a:p>
            <a:pPr eaLnBrk="1" hangingPunct="1"/>
            <a:endParaRPr lang="es-ES" sz="2400">
              <a:latin typeface="Arial"/>
            </a:endParaRPr>
          </a:p>
          <a:p>
            <a:pPr lvl="1" eaLnBrk="1" hangingPunct="1"/>
            <a:r>
              <a:rPr lang="es-ES" sz="2400">
                <a:latin typeface="Arial"/>
              </a:rPr>
              <a:t>Debe "encarnar respeto, cuidado y preocupación por las personas y comunidades afectadas”.</a:t>
            </a:r>
          </a:p>
          <a:p>
            <a:pPr lvl="1" eaLnBrk="1" hangingPunct="1"/>
            <a:r>
              <a:rPr lang="es-ES" sz="2400">
                <a:latin typeface="Arial"/>
              </a:rPr>
              <a:t>Debe ser considerado por el Demandante, el Demandado, las Personas Perjudicadas, sus familias, la comunidad afectada, los testigos y la Junta Disciplinaria.</a:t>
            </a:r>
            <a:r>
              <a:rPr lang="es-ES" sz="2400" i="1">
                <a:latin typeface="Arial"/>
              </a:rPr>
              <a:t> (Canon IV.8)</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A236A75E-1031-0047-A007-1E054067012C}" type="slidenum">
              <a:rPr lang="en-US" sz="1400"/>
              <a:t>29</a:t>
            </a:fld>
            <a:endParaRPr lang="en-US" sz="1400"/>
          </a:p>
        </p:txBody>
      </p:sp>
      <p:sp>
        <p:nvSpPr>
          <p:cNvPr id="19459" name="Rectangle 2"/>
          <p:cNvSpPr>
            <a:spLocks noGrp="1" noChangeArrowheads="1"/>
          </p:cNvSpPr>
          <p:nvPr>
            <p:ph type="title"/>
          </p:nvPr>
        </p:nvSpPr>
        <p:spPr/>
        <p:txBody>
          <a:bodyPr/>
          <a:lstStyle/>
          <a:p>
            <a:pPr eaLnBrk="1" hangingPunct="1">
              <a:defRPr/>
            </a:pPr>
            <a:r>
              <a:rPr lang="es-ES">
                <a:cs typeface="+mj-cs"/>
              </a:rPr>
              <a:t>El Demandante</a:t>
            </a:r>
          </a:p>
        </p:txBody>
      </p:sp>
      <p:sp>
        <p:nvSpPr>
          <p:cNvPr id="19460" name="Rectangle 3"/>
          <p:cNvSpPr>
            <a:spLocks noGrp="1" noChangeArrowheads="1"/>
          </p:cNvSpPr>
          <p:nvPr>
            <p:ph type="body" idx="1"/>
          </p:nvPr>
        </p:nvSpPr>
        <p:spPr/>
        <p:txBody>
          <a:bodyPr/>
          <a:lstStyle/>
          <a:p>
            <a:pPr eaLnBrk="1" hangingPunct="1">
              <a:lnSpc>
                <a:spcPct val="90000"/>
              </a:lnSpc>
            </a:pPr>
            <a:r>
              <a:rPr lang="es-ES" sz="2400">
                <a:latin typeface="Arial"/>
              </a:rPr>
              <a:t>Entonces: </a:t>
            </a:r>
            <a:r>
              <a:rPr lang="en-US" sz="2400">
                <a:latin typeface="Arial"/>
              </a:rPr>
              <a:t>¿</a:t>
            </a:r>
            <a:r>
              <a:rPr lang="es-ES" sz="2400">
                <a:latin typeface="Arial"/>
              </a:rPr>
              <a:t>Quién es el </a:t>
            </a:r>
            <a:r>
              <a:rPr lang="es-ES" sz="2400" b="1" u="sng">
                <a:latin typeface="Arial"/>
              </a:rPr>
              <a:t>Demandante</a:t>
            </a:r>
            <a:r>
              <a:rPr lang="es-ES" sz="2400">
                <a:latin typeface="Arial"/>
              </a:rPr>
              <a:t>?</a:t>
            </a:r>
          </a:p>
          <a:p>
            <a:pPr eaLnBrk="1" hangingPunct="1">
              <a:lnSpc>
                <a:spcPct val="90000"/>
              </a:lnSpc>
              <a:buFontTx/>
              <a:buNone/>
            </a:pPr>
            <a:endParaRPr lang="es-ES" sz="2400">
              <a:latin typeface="Arial"/>
            </a:endParaRPr>
          </a:p>
          <a:p>
            <a:pPr lvl="1" eaLnBrk="1" hangingPunct="1">
              <a:lnSpc>
                <a:spcPct val="90000"/>
              </a:lnSpc>
            </a:pPr>
            <a:r>
              <a:rPr lang="es-ES" sz="2400">
                <a:latin typeface="Arial"/>
              </a:rPr>
              <a:t>Es la persona de la que el </a:t>
            </a:r>
            <a:r>
              <a:rPr lang="es-ES" sz="2400" b="1">
                <a:latin typeface="Arial"/>
              </a:rPr>
              <a:t>gestor </a:t>
            </a:r>
            <a:r>
              <a:rPr lang="es-ES" sz="2400">
                <a:latin typeface="Arial"/>
              </a:rPr>
              <a:t>recibe "información" sobre una Ofensa</a:t>
            </a:r>
          </a:p>
          <a:p>
            <a:pPr lvl="1" eaLnBrk="1" hangingPunct="1">
              <a:lnSpc>
                <a:spcPct val="90000"/>
              </a:lnSpc>
            </a:pPr>
            <a:endParaRPr lang="es-ES" sz="2400" i="1">
              <a:latin typeface="Arial"/>
            </a:endParaRPr>
          </a:p>
          <a:p>
            <a:pPr lvl="1" eaLnBrk="1" hangingPunct="1">
              <a:lnSpc>
                <a:spcPct val="90000"/>
              </a:lnSpc>
            </a:pPr>
            <a:r>
              <a:rPr lang="es-ES" sz="2400">
                <a:latin typeface="Arial"/>
              </a:rPr>
              <a:t>Cualquier “Persona Perjudicada”</a:t>
            </a:r>
          </a:p>
          <a:p>
            <a:pPr lvl="1" eaLnBrk="1" hangingPunct="1">
              <a:lnSpc>
                <a:spcPct val="90000"/>
              </a:lnSpc>
            </a:pPr>
            <a:endParaRPr lang="es-ES" sz="2400" i="1">
              <a:latin typeface="Arial"/>
            </a:endParaRPr>
          </a:p>
          <a:p>
            <a:pPr lvl="1" eaLnBrk="1" hangingPunct="1">
              <a:lnSpc>
                <a:spcPct val="90000"/>
              </a:lnSpc>
            </a:pPr>
            <a:r>
              <a:rPr lang="es-ES" sz="2400">
                <a:latin typeface="Arial"/>
              </a:rPr>
              <a:t>Persona que ACEPTA la designación de “Demandante” por parte del Gestor. </a:t>
            </a:r>
            <a:r>
              <a:rPr lang="es-ES" sz="2400" i="1">
                <a:latin typeface="Arial"/>
              </a:rPr>
              <a:t>(Canon IV.2)</a:t>
            </a:r>
          </a:p>
          <a:p>
            <a:pPr lvl="1" eaLnBrk="1" hangingPunct="1">
              <a:lnSpc>
                <a:spcPct val="90000"/>
              </a:lnSpc>
            </a:pPr>
            <a:endParaRPr lang="es-ES" sz="2400" i="1">
              <a:latin typeface="Arial"/>
            </a:endParaRPr>
          </a:p>
          <a:p>
            <a:pPr lvl="1" eaLnBrk="1" hangingPunct="1">
              <a:lnSpc>
                <a:spcPct val="90000"/>
              </a:lnSpc>
            </a:pPr>
            <a:r>
              <a:rPr lang="es-ES" sz="2400">
                <a:latin typeface="Arial"/>
              </a:rPr>
              <a:t>NOTA:</a:t>
            </a:r>
            <a:r>
              <a:rPr lang="es-ES" sz="2400" i="1">
                <a:latin typeface="Arial"/>
              </a:rPr>
              <a:t> No todos los asuntos tienen un Demandante.</a:t>
            </a:r>
          </a:p>
          <a:p>
            <a:pPr eaLnBrk="1" hangingPunct="1">
              <a:lnSpc>
                <a:spcPct val="90000"/>
              </a:lnSpc>
            </a:pPr>
            <a:endParaRPr lang="es-ES" sz="2400" b="1" u="sng">
              <a:latin typeface="Aria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s-ES_tradnl">
                <a:solidFill>
                  <a:schemeClr val="tx1"/>
                </a:solidFill>
              </a:rPr>
              <a:t>Lo que el Título IV es </a:t>
            </a:r>
            <a:br>
              <a:rPr lang="es-ES_tradnl">
                <a:solidFill>
                  <a:schemeClr val="tx1"/>
                </a:solidFill>
              </a:rPr>
            </a:br>
            <a:r>
              <a:rPr lang="es-ES_tradnl">
                <a:solidFill>
                  <a:schemeClr val="tx1"/>
                </a:solidFill>
              </a:rPr>
              <a:t>y lo que no es</a:t>
            </a:r>
          </a:p>
        </p:txBody>
      </p:sp>
      <p:sp>
        <p:nvSpPr>
          <p:cNvPr id="3" name="Content Placeholder 2"/>
          <p:cNvSpPr>
            <a:spLocks noGrp="1"/>
          </p:cNvSpPr>
          <p:nvPr>
            <p:ph idx="1"/>
          </p:nvPr>
        </p:nvSpPr>
        <p:spPr/>
        <p:txBody>
          <a:bodyPr/>
          <a:lstStyle/>
          <a:p>
            <a:pPr marL="0" indent="0">
              <a:buNone/>
              <a:defRPr/>
            </a:pPr>
            <a:r>
              <a:rPr lang="es-ES_tradnl" sz="2000" b="1"/>
              <a:t>El Título IV es</a:t>
            </a:r>
            <a:r>
              <a:rPr lang="es-ES_tradnl" sz="2000"/>
              <a:t>:</a:t>
            </a:r>
          </a:p>
          <a:p>
            <a:pPr marL="0" indent="0">
              <a:buNone/>
              <a:defRPr/>
            </a:pPr>
            <a:r>
              <a:rPr lang="es-ES_tradnl" sz="2000"/>
              <a:t>•  un proceso de discernimiento</a:t>
            </a:r>
          </a:p>
          <a:p>
            <a:pPr marL="0" indent="0">
              <a:buNone/>
              <a:defRPr/>
            </a:pPr>
            <a:r>
              <a:rPr lang="es-ES_tradnl" sz="2000"/>
              <a:t>•  diseñado para ayudar al Cuerpo de Cristo (la rama de la Iglesia</a:t>
            </a:r>
          </a:p>
          <a:p>
            <a:pPr marL="0" indent="0">
              <a:buNone/>
              <a:defRPr/>
            </a:pPr>
            <a:r>
              <a:rPr lang="es-ES_tradnl" sz="2000"/>
              <a:t>     Episcopal del Movimiento de Jesús)</a:t>
            </a:r>
          </a:p>
          <a:p>
            <a:pPr marL="0" indent="0">
              <a:buNone/>
              <a:defRPr/>
            </a:pPr>
            <a:r>
              <a:rPr lang="es-ES_tradnl" sz="2000"/>
              <a:t>•  trata de la conducta impropia y de las violaciones de los límites</a:t>
            </a:r>
          </a:p>
          <a:p>
            <a:pPr marL="0" indent="0">
              <a:buNone/>
              <a:defRPr/>
            </a:pPr>
            <a:r>
              <a:rPr lang="es-ES_tradnl" sz="2000"/>
              <a:t>      profesionales de los miembros del clero.</a:t>
            </a:r>
          </a:p>
          <a:p>
            <a:pPr marL="0" indent="0">
              <a:buNone/>
              <a:defRPr/>
            </a:pPr>
            <a:endParaRPr lang="es-ES_tradnl" sz="2000"/>
          </a:p>
          <a:p>
            <a:pPr marL="0" indent="0">
              <a:buNone/>
              <a:defRPr/>
            </a:pPr>
            <a:r>
              <a:rPr lang="es-ES_tradnl" sz="2000" b="1"/>
              <a:t>El Título IV no es:</a:t>
            </a:r>
          </a:p>
          <a:p>
            <a:pPr marL="0" indent="0">
              <a:buNone/>
              <a:defRPr/>
            </a:pPr>
            <a:r>
              <a:rPr lang="es-ES_tradnl" sz="2000"/>
              <a:t>•   una corte marcial</a:t>
            </a:r>
          </a:p>
          <a:p>
            <a:pPr marL="0" indent="0">
              <a:buNone/>
              <a:defRPr/>
            </a:pPr>
            <a:r>
              <a:rPr lang="es-ES_tradnl" sz="2000"/>
              <a:t>•   un tribunal civil o penal</a:t>
            </a:r>
          </a:p>
          <a:p>
            <a:pPr marL="0" indent="0">
              <a:buNone/>
              <a:defRPr/>
            </a:pPr>
            <a:endParaRPr lang="es-ES_tradnl" sz="2000"/>
          </a:p>
          <a:p>
            <a:pPr marL="0" indent="0" algn="r">
              <a:buNone/>
              <a:defRPr/>
            </a:pPr>
            <a:r>
              <a:rPr lang="es-ES_tradnl" sz="2000"/>
              <a:t>(Esta diapositiva es cortesía de la Rda. Mally Lloyd)</a:t>
            </a:r>
          </a:p>
        </p:txBody>
      </p:sp>
      <p:sp>
        <p:nvSpPr>
          <p:cNvPr id="6148"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a:ea typeface="ＭＳ Ｐゴシック" charset="0"/>
                <a:cs typeface="ＭＳ Ｐゴシック" charset="0"/>
              </a:defRPr>
            </a:lvl1pPr>
            <a:lvl2pPr marL="742950" indent="-285750">
              <a:defRPr>
                <a:solidFill>
                  <a:schemeClr val="tx1"/>
                </a:solidFill>
                <a:latin typeface="Arial"/>
                <a:ea typeface="ＭＳ Ｐゴシック" charset="0"/>
              </a:defRPr>
            </a:lvl2pPr>
            <a:lvl3pPr marL="1143000" indent="-228600">
              <a:defRPr>
                <a:solidFill>
                  <a:schemeClr val="tx1"/>
                </a:solidFill>
                <a:latin typeface="Arial"/>
                <a:ea typeface="ＭＳ Ｐゴシック" charset="0"/>
              </a:defRPr>
            </a:lvl3pPr>
            <a:lvl4pPr marL="1600200" indent="-228600">
              <a:defRPr>
                <a:solidFill>
                  <a:schemeClr val="tx1"/>
                </a:solidFill>
                <a:latin typeface="Arial"/>
                <a:ea typeface="ＭＳ Ｐゴシック" charset="0"/>
              </a:defRPr>
            </a:lvl4pPr>
            <a:lvl5pPr marL="2057400" indent="-228600">
              <a:defRPr>
                <a:solidFill>
                  <a:schemeClr val="tx1"/>
                </a:solidFill>
                <a:latin typeface="Arial"/>
                <a:ea typeface="ＭＳ Ｐゴシック" charset="0"/>
              </a:defRPr>
            </a:lvl5pPr>
            <a:lvl6pPr marL="2514600" indent="-228600" eaLnBrk="0" fontAlgn="base" hangingPunct="0">
              <a:spcBef>
                <a:spcPct val="0"/>
              </a:spcBef>
              <a:spcAft>
                <a:spcPct val="0"/>
              </a:spcAft>
              <a:defRPr>
                <a:solidFill>
                  <a:schemeClr val="tx1"/>
                </a:solidFill>
                <a:latin typeface="Arial"/>
                <a:ea typeface="ＭＳ Ｐゴシック" charset="0"/>
              </a:defRPr>
            </a:lvl6pPr>
            <a:lvl7pPr marL="2971800" indent="-228600" eaLnBrk="0" fontAlgn="base" hangingPunct="0">
              <a:spcBef>
                <a:spcPct val="0"/>
              </a:spcBef>
              <a:spcAft>
                <a:spcPct val="0"/>
              </a:spcAft>
              <a:defRPr>
                <a:solidFill>
                  <a:schemeClr val="tx1"/>
                </a:solidFill>
                <a:latin typeface="Arial"/>
                <a:ea typeface="ＭＳ Ｐゴシック" charset="0"/>
              </a:defRPr>
            </a:lvl7pPr>
            <a:lvl8pPr marL="3429000" indent="-228600" eaLnBrk="0" fontAlgn="base" hangingPunct="0">
              <a:spcBef>
                <a:spcPct val="0"/>
              </a:spcBef>
              <a:spcAft>
                <a:spcPct val="0"/>
              </a:spcAft>
              <a:defRPr>
                <a:solidFill>
                  <a:schemeClr val="tx1"/>
                </a:solidFill>
                <a:latin typeface="Arial"/>
                <a:ea typeface="ＭＳ Ｐゴシック" charset="0"/>
              </a:defRPr>
            </a:lvl8pPr>
            <a:lvl9pPr marL="3886200" indent="-228600" eaLnBrk="0" fontAlgn="base" hangingPunct="0">
              <a:spcBef>
                <a:spcPct val="0"/>
              </a:spcBef>
              <a:spcAft>
                <a:spcPct val="0"/>
              </a:spcAft>
              <a:defRPr>
                <a:solidFill>
                  <a:schemeClr val="tx1"/>
                </a:solidFill>
                <a:latin typeface="Arial"/>
                <a:ea typeface="ＭＳ Ｐゴシック" charset="0"/>
              </a:defRPr>
            </a:lvl9pPr>
          </a:lstStyle>
          <a:p>
            <a:fld id="{1E1212E0-5172-DF4D-BF76-30018A3A0F9E}" type="slidenum">
              <a:rPr lang="en-US"/>
              <a:t>3</a:t>
            </a:fld>
            <a:endParaRPr lang="en-US"/>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E6E5B1A9-EFB9-1045-8ADE-87F8FAB31683}" type="slidenum">
              <a:rPr lang="en-US" sz="1400"/>
              <a:t>30</a:t>
            </a:fld>
            <a:endParaRPr lang="en-US" sz="1400"/>
          </a:p>
        </p:txBody>
      </p:sp>
      <p:sp>
        <p:nvSpPr>
          <p:cNvPr id="20483" name="Rectangle 2"/>
          <p:cNvSpPr>
            <a:spLocks noGrp="1" noChangeArrowheads="1"/>
          </p:cNvSpPr>
          <p:nvPr>
            <p:ph type="title"/>
          </p:nvPr>
        </p:nvSpPr>
        <p:spPr/>
        <p:txBody>
          <a:bodyPr/>
          <a:lstStyle/>
          <a:p>
            <a:pPr eaLnBrk="1" hangingPunct="1"/>
            <a:r>
              <a:rPr lang="es-ES_tradnl" sz="3800">
                <a:latin typeface="Arial"/>
              </a:rPr>
              <a:t>Apelación de la Desestimación del Gestor</a:t>
            </a:r>
          </a:p>
        </p:txBody>
      </p:sp>
      <p:sp>
        <p:nvSpPr>
          <p:cNvPr id="20484" name="Rectangle 3"/>
          <p:cNvSpPr>
            <a:spLocks noGrp="1" noChangeArrowheads="1"/>
          </p:cNvSpPr>
          <p:nvPr>
            <p:ph type="body" idx="1"/>
          </p:nvPr>
        </p:nvSpPr>
        <p:spPr>
          <a:xfrm>
            <a:off x="457200" y="1600200"/>
            <a:ext cx="8229600" cy="2057400"/>
          </a:xfrm>
        </p:spPr>
        <p:txBody>
          <a:bodyPr/>
          <a:lstStyle/>
          <a:p>
            <a:pPr eaLnBrk="1" hangingPunct="1">
              <a:lnSpc>
                <a:spcPct val="90000"/>
              </a:lnSpc>
            </a:pPr>
            <a:r>
              <a:rPr lang="es-ES" sz="2400">
                <a:latin typeface="Arial"/>
              </a:rPr>
              <a:t>El </a:t>
            </a:r>
            <a:r>
              <a:rPr lang="es-ES" sz="2400" b="1">
                <a:latin typeface="Arial"/>
              </a:rPr>
              <a:t>Demandante</a:t>
            </a:r>
            <a:r>
              <a:rPr lang="es-ES" sz="2400">
                <a:latin typeface="Arial"/>
              </a:rPr>
              <a:t> puede apelar la desestimación ante el  </a:t>
            </a:r>
            <a:r>
              <a:rPr lang="es-ES" sz="2400" b="1">
                <a:latin typeface="Arial"/>
              </a:rPr>
              <a:t>Presidente de la Junta Disciplinaria</a:t>
            </a:r>
          </a:p>
          <a:p>
            <a:pPr lvl="1" eaLnBrk="1" hangingPunct="1">
              <a:lnSpc>
                <a:spcPct val="90000"/>
              </a:lnSpc>
            </a:pPr>
            <a:r>
              <a:rPr lang="es-ES" sz="2400">
                <a:latin typeface="Arial"/>
              </a:rPr>
              <a:t>en un plazo de 30 días</a:t>
            </a:r>
          </a:p>
          <a:p>
            <a:pPr lvl="1" eaLnBrk="1" hangingPunct="1">
              <a:lnSpc>
                <a:spcPct val="90000"/>
              </a:lnSpc>
            </a:pPr>
            <a:r>
              <a:rPr lang="es-ES" sz="2400">
                <a:latin typeface="Arial"/>
              </a:rPr>
              <a:t>El Obispo debe nombrar a un Asesor para ayudar a un Demandante que desee apelar</a:t>
            </a:r>
            <a:r>
              <a:rPr lang="es-ES" sz="2400" i="1">
                <a:latin typeface="Arial"/>
              </a:rPr>
              <a:t> (Canon IV.6.5)</a:t>
            </a:r>
          </a:p>
          <a:p>
            <a:pPr lvl="1" eaLnBrk="1" hangingPunct="1">
              <a:lnSpc>
                <a:spcPct val="90000"/>
              </a:lnSpc>
            </a:pPr>
            <a:endParaRPr lang="es-ES" sz="2400" i="1">
              <a:latin typeface="Arial"/>
            </a:endParaRPr>
          </a:p>
        </p:txBody>
      </p:sp>
      <p:sp>
        <p:nvSpPr>
          <p:cNvPr id="20485" name="Rectangle 5"/>
          <p:cNvSpPr>
            <a:spLocks noChangeArrowheads="1"/>
          </p:cNvSpPr>
          <p:nvPr/>
        </p:nvSpPr>
        <p:spPr bwMode="auto">
          <a:xfrm>
            <a:off x="609600" y="3886200"/>
            <a:ext cx="8229600"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342900" indent="-342900" eaLnBrk="1" hangingPunct="1">
              <a:spcBef>
                <a:spcPct val="20000"/>
              </a:spcBef>
              <a:buFontTx/>
              <a:buChar char="•"/>
            </a:pPr>
            <a:r>
              <a:rPr lang="es-ES" sz="2400"/>
              <a:t>El </a:t>
            </a:r>
            <a:r>
              <a:rPr lang="es-ES" sz="2400" b="1"/>
              <a:t>Presidente de la Junta Disciplinaria </a:t>
            </a:r>
            <a:r>
              <a:rPr lang="es-ES" sz="2400"/>
              <a:t>puede </a:t>
            </a:r>
          </a:p>
          <a:p>
            <a:pPr marL="742950" lvl="1" indent="-285750" eaLnBrk="1" hangingPunct="1">
              <a:spcBef>
                <a:spcPct val="20000"/>
              </a:spcBef>
              <a:buFontTx/>
              <a:buChar char="–"/>
            </a:pPr>
            <a:r>
              <a:rPr lang="es-ES" sz="2400"/>
              <a:t>Afirmar la desestimación = </a:t>
            </a:r>
            <a:r>
              <a:rPr lang="es-ES" sz="2400" b="1" i="1"/>
              <a:t>El asunto queda finalizado.</a:t>
            </a:r>
            <a:endParaRPr lang="es-ES" sz="2400"/>
          </a:p>
          <a:p>
            <a:pPr marL="742950" lvl="1" indent="-285750" eaLnBrk="1" hangingPunct="1">
              <a:spcBef>
                <a:spcPct val="20000"/>
              </a:spcBef>
              <a:buFontTx/>
              <a:buChar char="–"/>
            </a:pPr>
            <a:r>
              <a:rPr lang="es-ES" sz="2400"/>
              <a:t>Rechazar la desestimación y remitirlo al </a:t>
            </a:r>
            <a:r>
              <a:rPr lang="es-ES" sz="2400" b="1"/>
              <a:t>Panel de Referencia</a:t>
            </a:r>
            <a:r>
              <a:rPr lang="es-ES" sz="2400"/>
              <a:t>.  </a:t>
            </a:r>
            <a:r>
              <a:rPr lang="es-ES" sz="2400" i="1"/>
              <a:t>(Canon IV.6.6) </a:t>
            </a:r>
            <a:r>
              <a:rPr lang="es-ES" sz="2400" b="1">
                <a:sym typeface="Wingdings" charset="0"/>
              </a:rPr>
              <a:t></a:t>
            </a:r>
          </a:p>
          <a:p>
            <a:pPr marL="742950" lvl="1" indent="-285750" eaLnBrk="1" hangingPunct="1">
              <a:spcBef>
                <a:spcPct val="20000"/>
              </a:spcBef>
            </a:pPr>
            <a:endParaRPr lang="en-US" sz="240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7BEE38B7-9878-E447-B88B-A15102B0EFDE}" type="slidenum">
              <a:rPr lang="en-US" sz="1400"/>
              <a:t>31</a:t>
            </a:fld>
            <a:endParaRPr lang="en-US" sz="1400"/>
          </a:p>
        </p:txBody>
      </p:sp>
      <p:sp>
        <p:nvSpPr>
          <p:cNvPr id="21507" name="Rectangle 2"/>
          <p:cNvSpPr>
            <a:spLocks noGrp="1" noChangeArrowheads="1"/>
          </p:cNvSpPr>
          <p:nvPr>
            <p:ph type="title"/>
          </p:nvPr>
        </p:nvSpPr>
        <p:spPr/>
        <p:txBody>
          <a:bodyPr/>
          <a:lstStyle/>
          <a:p>
            <a:pPr eaLnBrk="1" hangingPunct="1">
              <a:defRPr/>
            </a:pPr>
            <a:r>
              <a:rPr lang="es-ES_tradnl">
                <a:solidFill>
                  <a:srgbClr val="0000FF"/>
                </a:solidFill>
                <a:cs typeface="+mj-cs"/>
              </a:rPr>
              <a:t>Panel de Referencia</a:t>
            </a:r>
            <a:endParaRPr lang="es-ES_tradnl">
              <a:cs typeface="+mj-cs"/>
            </a:endParaRPr>
          </a:p>
        </p:txBody>
      </p:sp>
      <p:sp>
        <p:nvSpPr>
          <p:cNvPr id="21508" name="Rectangle 3"/>
          <p:cNvSpPr>
            <a:spLocks noGrp="1" noChangeArrowheads="1"/>
          </p:cNvSpPr>
          <p:nvPr>
            <p:ph type="body" idx="1"/>
          </p:nvPr>
        </p:nvSpPr>
        <p:spPr/>
        <p:txBody>
          <a:bodyPr/>
          <a:lstStyle/>
          <a:p>
            <a:pPr eaLnBrk="1" hangingPunct="1"/>
            <a:r>
              <a:rPr lang="es-ES" sz="2800">
                <a:latin typeface="Arial"/>
              </a:rPr>
              <a:t>Revisa y analiza el informe del Gestor</a:t>
            </a:r>
          </a:p>
          <a:p>
            <a:pPr eaLnBrk="1" hangingPunct="1"/>
            <a:r>
              <a:rPr lang="es-ES" sz="2400">
                <a:latin typeface="Arial"/>
              </a:rPr>
              <a:t>Opciones</a:t>
            </a:r>
          </a:p>
          <a:p>
            <a:pPr lvl="1" eaLnBrk="1" hangingPunct="1"/>
            <a:r>
              <a:rPr lang="es-ES" sz="2400">
                <a:latin typeface="Arial"/>
              </a:rPr>
              <a:t>Ninguna acción que no sea la respuesta pastoral</a:t>
            </a:r>
          </a:p>
          <a:p>
            <a:pPr lvl="1" eaLnBrk="1" hangingPunct="1"/>
            <a:r>
              <a:rPr lang="es-ES" sz="2400">
                <a:latin typeface="Arial"/>
              </a:rPr>
              <a:t>Remitirlo a Conciliación</a:t>
            </a:r>
          </a:p>
          <a:p>
            <a:pPr lvl="1" eaLnBrk="1" hangingPunct="1"/>
            <a:r>
              <a:rPr lang="es-ES" sz="2400">
                <a:latin typeface="Arial"/>
              </a:rPr>
              <a:t>Remitirlo a investigación posterior</a:t>
            </a:r>
          </a:p>
          <a:p>
            <a:pPr lvl="1" eaLnBrk="1" hangingPunct="1"/>
            <a:r>
              <a:rPr lang="es-ES" sz="2400">
                <a:latin typeface="Arial"/>
              </a:rPr>
              <a:t>Remitirlo al Panel de Conferencia (a través del Abogado de la Iglesia)</a:t>
            </a:r>
          </a:p>
          <a:p>
            <a:pPr lvl="1" eaLnBrk="1" hangingPunct="1"/>
            <a:r>
              <a:rPr lang="es-ES" sz="2400">
                <a:latin typeface="Arial"/>
              </a:rPr>
              <a:t>Remitirlo al Panel de Audiencia (después de la investigación) (a través del Abogado de la Iglesia)</a:t>
            </a:r>
          </a:p>
          <a:p>
            <a:pPr lvl="1" eaLnBrk="1" hangingPunct="1"/>
            <a:r>
              <a:rPr lang="es-ES" sz="2400">
                <a:latin typeface="Arial"/>
              </a:rPr>
              <a:t>Remitirlo al Obispo para buscar un Acuerdo</a:t>
            </a:r>
          </a:p>
          <a:p>
            <a:pPr lvl="2" eaLnBrk="1" hangingPunct="1"/>
            <a:r>
              <a:rPr lang="es-ES" sz="2000" i="1">
                <a:latin typeface="Arial"/>
              </a:rPr>
              <a:t>(Cánones IV.6.8, IV.11.3) </a:t>
            </a:r>
          </a:p>
          <a:p>
            <a:pPr lvl="1" eaLnBrk="1" hangingPunct="1"/>
            <a:endParaRPr lang="es-ES" sz="2400">
              <a:latin typeface="Arial"/>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352CDF15-7584-2947-B898-4DA706EDE93E}" type="slidenum">
              <a:rPr lang="en-US" sz="1400"/>
              <a:t>32</a:t>
            </a:fld>
            <a:endParaRPr lang="en-US" sz="1400"/>
          </a:p>
        </p:txBody>
      </p:sp>
      <p:sp>
        <p:nvSpPr>
          <p:cNvPr id="23555" name="Rectangle 2"/>
          <p:cNvSpPr>
            <a:spLocks noGrp="1" noChangeArrowheads="1"/>
          </p:cNvSpPr>
          <p:nvPr>
            <p:ph type="title"/>
          </p:nvPr>
        </p:nvSpPr>
        <p:spPr/>
        <p:txBody>
          <a:bodyPr/>
          <a:lstStyle/>
          <a:p>
            <a:pPr eaLnBrk="1" hangingPunct="1"/>
            <a:r>
              <a:rPr lang="es-ES">
                <a:latin typeface="Arial"/>
              </a:rPr>
              <a:t>Conciliación</a:t>
            </a:r>
          </a:p>
        </p:txBody>
      </p:sp>
      <p:sp>
        <p:nvSpPr>
          <p:cNvPr id="23556" name="Rectangle 3"/>
          <p:cNvSpPr>
            <a:spLocks noGrp="1" noChangeArrowheads="1"/>
          </p:cNvSpPr>
          <p:nvPr>
            <p:ph type="body" idx="1"/>
          </p:nvPr>
        </p:nvSpPr>
        <p:spPr/>
        <p:txBody>
          <a:bodyPr/>
          <a:lstStyle/>
          <a:p>
            <a:pPr eaLnBrk="1" hangingPunct="1">
              <a:lnSpc>
                <a:spcPct val="80000"/>
              </a:lnSpc>
            </a:pPr>
            <a:r>
              <a:rPr lang="es-ES" sz="2800">
                <a:latin typeface="Arial"/>
              </a:rPr>
              <a:t>El Obispo puede nombrar a un </a:t>
            </a:r>
            <a:r>
              <a:rPr lang="es-ES" sz="2800" b="1">
                <a:latin typeface="Arial"/>
              </a:rPr>
              <a:t>Conciliador</a:t>
            </a:r>
            <a:r>
              <a:rPr lang="es-ES" sz="2800">
                <a:latin typeface="Arial"/>
              </a:rPr>
              <a:t>, que es un experto en solución de conflictos. </a:t>
            </a:r>
            <a:r>
              <a:rPr lang="es-ES" sz="2800" i="1">
                <a:latin typeface="Arial"/>
              </a:rPr>
              <a:t>(Cánones IV.2, IV.10)</a:t>
            </a:r>
          </a:p>
          <a:p>
            <a:pPr lvl="1" eaLnBrk="1" hangingPunct="1">
              <a:lnSpc>
                <a:spcPct val="80000"/>
              </a:lnSpc>
            </a:pPr>
            <a:endParaRPr lang="es-ES" sz="2400">
              <a:latin typeface="Arial"/>
            </a:endParaRPr>
          </a:p>
          <a:p>
            <a:pPr lvl="1" eaLnBrk="1" hangingPunct="1">
              <a:lnSpc>
                <a:spcPct val="80000"/>
              </a:lnSpc>
            </a:pPr>
            <a:r>
              <a:rPr lang="es-ES" sz="2400">
                <a:latin typeface="Arial"/>
              </a:rPr>
              <a:t>Asiste al Demandante, al Demandado y a otros que buscan la reconciliación.</a:t>
            </a:r>
          </a:p>
          <a:p>
            <a:pPr lvl="1" eaLnBrk="1" hangingPunct="1">
              <a:lnSpc>
                <a:spcPct val="80000"/>
              </a:lnSpc>
            </a:pPr>
            <a:endParaRPr lang="es-ES" sz="2400">
              <a:latin typeface="Arial"/>
            </a:endParaRPr>
          </a:p>
          <a:p>
            <a:pPr lvl="1" eaLnBrk="1" hangingPunct="1">
              <a:lnSpc>
                <a:spcPct val="80000"/>
              </a:lnSpc>
            </a:pPr>
            <a:r>
              <a:rPr lang="es-ES" sz="2400">
                <a:latin typeface="Arial"/>
              </a:rPr>
              <a:t>Las comunicaciones son confidenciales.</a:t>
            </a:r>
          </a:p>
          <a:p>
            <a:pPr lvl="1" eaLnBrk="1" hangingPunct="1">
              <a:lnSpc>
                <a:spcPct val="80000"/>
              </a:lnSpc>
            </a:pPr>
            <a:endParaRPr lang="es-ES" sz="2400">
              <a:latin typeface="Arial"/>
            </a:endParaRPr>
          </a:p>
          <a:p>
            <a:pPr lvl="1" eaLnBrk="1" hangingPunct="1">
              <a:lnSpc>
                <a:spcPct val="80000"/>
              </a:lnSpc>
            </a:pPr>
            <a:r>
              <a:rPr lang="es-ES" sz="2400">
                <a:latin typeface="Arial"/>
              </a:rPr>
              <a:t>Si tiene éxito, se incorporan los términos en un </a:t>
            </a:r>
            <a:r>
              <a:rPr lang="es-ES" sz="2400" b="1">
                <a:latin typeface="Arial"/>
              </a:rPr>
              <a:t>Acuerdo</a:t>
            </a:r>
            <a:r>
              <a:rPr lang="es-ES" sz="2400">
                <a:latin typeface="Arial"/>
              </a:rPr>
              <a:t>.</a:t>
            </a:r>
          </a:p>
          <a:p>
            <a:pPr lvl="1" eaLnBrk="1" hangingPunct="1">
              <a:lnSpc>
                <a:spcPct val="80000"/>
              </a:lnSpc>
            </a:pPr>
            <a:endParaRPr lang="es-ES" sz="2400">
              <a:latin typeface="Arial"/>
            </a:endParaRPr>
          </a:p>
          <a:p>
            <a:pPr lvl="1" eaLnBrk="1" hangingPunct="1">
              <a:lnSpc>
                <a:spcPct val="80000"/>
              </a:lnSpc>
            </a:pPr>
            <a:r>
              <a:rPr lang="es-ES" sz="2400">
                <a:latin typeface="Arial"/>
              </a:rPr>
              <a:t>Si no hay acuerdo, el asunto regresa al Panel de Referencia.</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s-ES_tradnl">
                <a:solidFill>
                  <a:schemeClr val="tx1"/>
                </a:solidFill>
              </a:rPr>
              <a:t>Referido para investigación</a:t>
            </a:r>
          </a:p>
        </p:txBody>
      </p:sp>
      <p:sp>
        <p:nvSpPr>
          <p:cNvPr id="3" name="Content Placeholder 2"/>
          <p:cNvSpPr>
            <a:spLocks noGrp="1"/>
          </p:cNvSpPr>
          <p:nvPr>
            <p:ph idx="1"/>
          </p:nvPr>
        </p:nvSpPr>
        <p:spPr/>
        <p:txBody>
          <a:bodyPr/>
          <a:lstStyle/>
          <a:p>
            <a:pPr marL="0" indent="0">
              <a:buNone/>
              <a:defRPr/>
            </a:pPr>
            <a:r>
              <a:rPr lang="en-US" sz="1800"/>
              <a:t>•  </a:t>
            </a:r>
            <a:r>
              <a:rPr lang="es-ES_tradnl" sz="1600"/>
              <a:t>El Panel de Referencia o el Abogado de la Iglesia puede exigir una </a:t>
            </a:r>
          </a:p>
          <a:p>
            <a:pPr marL="0" indent="0">
              <a:buNone/>
              <a:defRPr/>
            </a:pPr>
            <a:r>
              <a:rPr lang="es-ES_tradnl" sz="1600"/>
              <a:t>    investigación (</a:t>
            </a:r>
            <a:r>
              <a:rPr lang="es-ES_tradnl" sz="1600" i="1"/>
              <a:t>Canon IV.2).</a:t>
            </a:r>
          </a:p>
          <a:p>
            <a:pPr marL="0" indent="0">
              <a:buNone/>
              <a:defRPr/>
            </a:pPr>
            <a:r>
              <a:rPr lang="es-ES_tradnl" sz="1600" i="1"/>
              <a:t>    </a:t>
            </a:r>
            <a:r>
              <a:rPr lang="es-ES_tradnl" sz="1600"/>
              <a:t>— Considere si un asunto en particular exige la colaboración de un experto </a:t>
            </a:r>
          </a:p>
          <a:p>
            <a:pPr marL="0" indent="0">
              <a:buNone/>
              <a:defRPr/>
            </a:pPr>
            <a:r>
              <a:rPr lang="es-ES_tradnl" sz="1600"/>
              <a:t>         en el asunto específico.</a:t>
            </a:r>
          </a:p>
          <a:p>
            <a:pPr marL="0" indent="0">
              <a:buNone/>
              <a:defRPr/>
            </a:pPr>
            <a:r>
              <a:rPr lang="es-ES_tradnl" sz="1600"/>
              <a:t>•   </a:t>
            </a:r>
            <a:r>
              <a:rPr lang="es-ES_tradnl" sz="1800">
                <a:ea typeface="+mn-ea"/>
                <a:cs typeface="+mn-cs"/>
              </a:rPr>
              <a:t>El Investigador</a:t>
            </a:r>
          </a:p>
          <a:p>
            <a:pPr marL="0" indent="0">
              <a:buNone/>
              <a:defRPr/>
            </a:pPr>
            <a:r>
              <a:rPr lang="es-ES_tradnl" sz="1600"/>
              <a:t>    — Investigará todos los hechos relevantes</a:t>
            </a:r>
          </a:p>
          <a:p>
            <a:pPr marL="0" indent="0">
              <a:buNone/>
              <a:defRPr/>
            </a:pPr>
            <a:r>
              <a:rPr lang="es-ES_tradnl" sz="1600"/>
              <a:t>    — </a:t>
            </a:r>
            <a:r>
              <a:rPr lang="x-none" sz="1600"/>
              <a:t>usando medios de investigación apropiados</a:t>
            </a:r>
          </a:p>
          <a:p>
            <a:pPr marL="0" indent="0">
              <a:buNone/>
              <a:tabLst>
                <a:tab pos="231775" algn="l"/>
              </a:tabLst>
              <a:defRPr/>
            </a:pPr>
            <a:r>
              <a:rPr lang="x-none" sz="1600"/>
              <a:t>	— con la debida atención a la sensibilidad pastoral</a:t>
            </a:r>
          </a:p>
          <a:p>
            <a:pPr marL="0" indent="0">
              <a:buNone/>
              <a:tabLst>
                <a:tab pos="231775" algn="l"/>
              </a:tabLst>
              <a:defRPr/>
            </a:pPr>
            <a:r>
              <a:rPr lang="x-none" sz="1600"/>
              <a:t>	— concluirá la labor de la manera más expedita posible (</a:t>
            </a:r>
            <a:r>
              <a:rPr lang="x-none" sz="1600" i="1"/>
              <a:t>Canon IV.11.2</a:t>
            </a:r>
            <a:r>
              <a:rPr lang="x-none" sz="1600"/>
              <a:t>).</a:t>
            </a:r>
          </a:p>
          <a:p>
            <a:pPr marL="0" indent="0">
              <a:buNone/>
              <a:tabLst>
                <a:tab pos="231775" algn="l"/>
              </a:tabLst>
              <a:defRPr/>
            </a:pPr>
            <a:r>
              <a:rPr lang="x-none" sz="1600"/>
              <a:t>•	</a:t>
            </a:r>
            <a:r>
              <a:rPr lang="x-none" sz="1800">
                <a:ea typeface="+mn-ea"/>
                <a:cs typeface="+mn-cs"/>
              </a:rPr>
              <a:t>Confidencialidad:</a:t>
            </a:r>
          </a:p>
          <a:p>
            <a:pPr marL="0" indent="0">
              <a:buNone/>
              <a:defRPr/>
            </a:pPr>
            <a:r>
              <a:rPr lang="es-ES_tradnl" sz="1600"/>
              <a:t>    — Las investigaciones son confidenciales “hasta el momento en que la</a:t>
            </a:r>
          </a:p>
          <a:p>
            <a:pPr marL="0" indent="0">
              <a:buNone/>
              <a:defRPr/>
            </a:pPr>
            <a:r>
              <a:rPr lang="es-ES_tradnl" sz="1600"/>
              <a:t>         información obtenida puede ser utilizada por el Abogado de la Iglesia o</a:t>
            </a:r>
          </a:p>
          <a:p>
            <a:pPr marL="0" indent="0">
              <a:buNone/>
              <a:defRPr/>
            </a:pPr>
            <a:r>
              <a:rPr lang="es-ES_tradnl" sz="1600"/>
              <a:t>         los Paneles”. (</a:t>
            </a:r>
            <a:r>
              <a:rPr lang="es-ES_tradnl" sz="1600" i="1"/>
              <a:t>Canon IV.11.5).</a:t>
            </a:r>
            <a:endParaRPr lang="es-ES_tradnl" sz="1600"/>
          </a:p>
          <a:p>
            <a:pPr marL="0" indent="0">
              <a:buNone/>
              <a:defRPr/>
            </a:pPr>
            <a:r>
              <a:rPr lang="es-ES_tradnl" sz="1600" i="1"/>
              <a:t>    —  </a:t>
            </a:r>
            <a:r>
              <a:rPr lang="es-ES_tradnl" sz="1600"/>
              <a:t>Debe informarse a los entrevistados “de la naturaleza confidencial de la</a:t>
            </a:r>
          </a:p>
          <a:p>
            <a:pPr marL="0" indent="0">
              <a:buNone/>
              <a:defRPr/>
            </a:pPr>
            <a:r>
              <a:rPr lang="es-ES_tradnl" sz="1600"/>
              <a:t>          investigación y de cuando tal información puede compartirse durante el curso </a:t>
            </a:r>
          </a:p>
          <a:p>
            <a:pPr marL="0" indent="0">
              <a:buNone/>
              <a:defRPr/>
            </a:pPr>
            <a:r>
              <a:rPr lang="es-ES_tradnl" sz="1600"/>
              <a:t>          de los procedimientos (</a:t>
            </a:r>
            <a:r>
              <a:rPr lang="es-ES_tradnl" sz="1600" i="1"/>
              <a:t>Canon IV.11.5</a:t>
            </a:r>
            <a:r>
              <a:rPr lang="es-ES_tradnl" sz="1600"/>
              <a:t>).</a:t>
            </a:r>
            <a:endParaRPr lang="es-ES_tradnl" sz="1600" i="1"/>
          </a:p>
          <a:p>
            <a:pPr marL="0" indent="0">
              <a:buNone/>
              <a:defRPr/>
            </a:pPr>
            <a:endParaRPr lang="es-ES_tradnl" sz="1800"/>
          </a:p>
        </p:txBody>
      </p:sp>
      <p:sp>
        <p:nvSpPr>
          <p:cNvPr id="39940"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a:ea typeface="ＭＳ Ｐゴシック" charset="0"/>
                <a:cs typeface="ＭＳ Ｐゴシック" charset="0"/>
              </a:defRPr>
            </a:lvl1pPr>
            <a:lvl2pPr marL="742950" indent="-285750">
              <a:defRPr>
                <a:solidFill>
                  <a:schemeClr val="tx1"/>
                </a:solidFill>
                <a:latin typeface="Arial"/>
                <a:ea typeface="ＭＳ Ｐゴシック" charset="0"/>
              </a:defRPr>
            </a:lvl2pPr>
            <a:lvl3pPr marL="1143000" indent="-228600">
              <a:defRPr>
                <a:solidFill>
                  <a:schemeClr val="tx1"/>
                </a:solidFill>
                <a:latin typeface="Arial"/>
                <a:ea typeface="ＭＳ Ｐゴシック" charset="0"/>
              </a:defRPr>
            </a:lvl3pPr>
            <a:lvl4pPr marL="1600200" indent="-228600">
              <a:defRPr>
                <a:solidFill>
                  <a:schemeClr val="tx1"/>
                </a:solidFill>
                <a:latin typeface="Arial"/>
                <a:ea typeface="ＭＳ Ｐゴシック" charset="0"/>
              </a:defRPr>
            </a:lvl4pPr>
            <a:lvl5pPr marL="2057400" indent="-228600">
              <a:defRPr>
                <a:solidFill>
                  <a:schemeClr val="tx1"/>
                </a:solidFill>
                <a:latin typeface="Arial"/>
                <a:ea typeface="ＭＳ Ｐゴシック" charset="0"/>
              </a:defRPr>
            </a:lvl5pPr>
            <a:lvl6pPr marL="2514600" indent="-228600" eaLnBrk="0" fontAlgn="base" hangingPunct="0">
              <a:spcBef>
                <a:spcPct val="0"/>
              </a:spcBef>
              <a:spcAft>
                <a:spcPct val="0"/>
              </a:spcAft>
              <a:defRPr>
                <a:solidFill>
                  <a:schemeClr val="tx1"/>
                </a:solidFill>
                <a:latin typeface="Arial"/>
                <a:ea typeface="ＭＳ Ｐゴシック" charset="0"/>
              </a:defRPr>
            </a:lvl6pPr>
            <a:lvl7pPr marL="2971800" indent="-228600" eaLnBrk="0" fontAlgn="base" hangingPunct="0">
              <a:spcBef>
                <a:spcPct val="0"/>
              </a:spcBef>
              <a:spcAft>
                <a:spcPct val="0"/>
              </a:spcAft>
              <a:defRPr>
                <a:solidFill>
                  <a:schemeClr val="tx1"/>
                </a:solidFill>
                <a:latin typeface="Arial"/>
                <a:ea typeface="ＭＳ Ｐゴシック" charset="0"/>
              </a:defRPr>
            </a:lvl7pPr>
            <a:lvl8pPr marL="3429000" indent="-228600" eaLnBrk="0" fontAlgn="base" hangingPunct="0">
              <a:spcBef>
                <a:spcPct val="0"/>
              </a:spcBef>
              <a:spcAft>
                <a:spcPct val="0"/>
              </a:spcAft>
              <a:defRPr>
                <a:solidFill>
                  <a:schemeClr val="tx1"/>
                </a:solidFill>
                <a:latin typeface="Arial"/>
                <a:ea typeface="ＭＳ Ｐゴシック" charset="0"/>
              </a:defRPr>
            </a:lvl8pPr>
            <a:lvl9pPr marL="3886200" indent="-228600" eaLnBrk="0" fontAlgn="base" hangingPunct="0">
              <a:spcBef>
                <a:spcPct val="0"/>
              </a:spcBef>
              <a:spcAft>
                <a:spcPct val="0"/>
              </a:spcAft>
              <a:defRPr>
                <a:solidFill>
                  <a:schemeClr val="tx1"/>
                </a:solidFill>
                <a:latin typeface="Arial"/>
                <a:ea typeface="ＭＳ Ｐゴシック" charset="0"/>
              </a:defRPr>
            </a:lvl9pPr>
          </a:lstStyle>
          <a:p>
            <a:fld id="{CFC12AD0-DD0E-4A45-B7FF-F52FAF726A8E}" type="slidenum">
              <a:rPr lang="en-US"/>
              <a:t>33</a:t>
            </a:fld>
            <a:endParaRPr lang="en-US"/>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44F7D00A-0E4B-AD4C-8699-E453577D5FAE}" type="slidenum">
              <a:rPr lang="en-US" sz="1400"/>
              <a:t>34</a:t>
            </a:fld>
            <a:endParaRPr lang="en-US" sz="1400"/>
          </a:p>
        </p:txBody>
      </p:sp>
      <p:sp>
        <p:nvSpPr>
          <p:cNvPr id="24579" name="Rectangle 2"/>
          <p:cNvSpPr>
            <a:spLocks noGrp="1" noChangeArrowheads="1"/>
          </p:cNvSpPr>
          <p:nvPr>
            <p:ph type="title"/>
          </p:nvPr>
        </p:nvSpPr>
        <p:spPr>
          <a:xfrm>
            <a:off x="457200" y="274638"/>
            <a:ext cx="8229600" cy="944562"/>
          </a:xfrm>
        </p:spPr>
        <p:txBody>
          <a:bodyPr/>
          <a:lstStyle/>
          <a:p>
            <a:pPr eaLnBrk="1" hangingPunct="1">
              <a:defRPr/>
            </a:pPr>
            <a:r>
              <a:rPr lang="es-ES">
                <a:cs typeface="+mj-cs"/>
              </a:rPr>
              <a:t>El Acuerdo</a:t>
            </a:r>
          </a:p>
        </p:txBody>
      </p:sp>
      <p:sp>
        <p:nvSpPr>
          <p:cNvPr id="24580" name="Rectangle 3"/>
          <p:cNvSpPr>
            <a:spLocks noGrp="1" noChangeArrowheads="1"/>
          </p:cNvSpPr>
          <p:nvPr>
            <p:ph type="body" idx="1"/>
          </p:nvPr>
        </p:nvSpPr>
        <p:spPr>
          <a:xfrm>
            <a:off x="533400" y="1295400"/>
            <a:ext cx="8229600" cy="4830763"/>
          </a:xfrm>
        </p:spPr>
        <p:txBody>
          <a:bodyPr/>
          <a:lstStyle/>
          <a:p>
            <a:pPr eaLnBrk="1" hangingPunct="1">
              <a:lnSpc>
                <a:spcPct val="90000"/>
              </a:lnSpc>
            </a:pPr>
            <a:r>
              <a:rPr lang="es-ES_tradnl" sz="2800" b="1">
                <a:latin typeface="Arial"/>
              </a:rPr>
              <a:t>Acuerdo </a:t>
            </a:r>
            <a:r>
              <a:rPr lang="es-ES_tradnl" sz="2800">
                <a:latin typeface="Arial"/>
              </a:rPr>
              <a:t>= Acuerdo para disciplina entre el Obispo y el Demandado </a:t>
            </a:r>
            <a:r>
              <a:rPr lang="es-ES_tradnl" sz="2800" i="1">
                <a:latin typeface="Arial"/>
              </a:rPr>
              <a:t>(Canon IV.9)</a:t>
            </a:r>
          </a:p>
          <a:p>
            <a:pPr eaLnBrk="1" hangingPunct="1">
              <a:lnSpc>
                <a:spcPct val="90000"/>
              </a:lnSpc>
              <a:buFontTx/>
              <a:buNone/>
            </a:pPr>
            <a:endParaRPr lang="es-ES_tradnl" sz="2800">
              <a:latin typeface="Arial"/>
            </a:endParaRPr>
          </a:p>
          <a:p>
            <a:pPr lvl="1" eaLnBrk="1" hangingPunct="1">
              <a:lnSpc>
                <a:spcPct val="90000"/>
              </a:lnSpc>
            </a:pPr>
            <a:r>
              <a:rPr lang="es-ES_tradnl" sz="2400">
                <a:latin typeface="Arial"/>
              </a:rPr>
              <a:t>El Demandado debe tener la oportunidad de consultar con un abogado, si así lo desea.</a:t>
            </a:r>
          </a:p>
          <a:p>
            <a:pPr lvl="1" eaLnBrk="1" hangingPunct="1">
              <a:lnSpc>
                <a:spcPct val="90000"/>
              </a:lnSpc>
            </a:pPr>
            <a:endParaRPr lang="es-ES_tradnl" sz="2400">
              <a:latin typeface="Arial"/>
            </a:endParaRPr>
          </a:p>
          <a:p>
            <a:pPr lvl="1" eaLnBrk="1" hangingPunct="1">
              <a:lnSpc>
                <a:spcPct val="90000"/>
              </a:lnSpc>
            </a:pPr>
            <a:r>
              <a:rPr lang="es-ES_tradnl" sz="2400">
                <a:latin typeface="Arial"/>
              </a:rPr>
              <a:t>El Demandado dispone de 3 días para retirar el acuerdo después de haber firmado el acuerdo.</a:t>
            </a:r>
          </a:p>
          <a:p>
            <a:pPr lvl="1" eaLnBrk="1" hangingPunct="1">
              <a:lnSpc>
                <a:spcPct val="90000"/>
              </a:lnSpc>
            </a:pPr>
            <a:endParaRPr lang="es-ES_tradnl" sz="2400">
              <a:latin typeface="Arial"/>
            </a:endParaRPr>
          </a:p>
          <a:p>
            <a:pPr lvl="1" eaLnBrk="1" hangingPunct="1">
              <a:lnSpc>
                <a:spcPct val="90000"/>
              </a:lnSpc>
            </a:pPr>
            <a:r>
              <a:rPr lang="es-ES_tradnl" sz="2400">
                <a:latin typeface="Arial"/>
              </a:rPr>
              <a:t>El Obispo debe consultar con las Personas Perjudicadas, el Presidente de la Junta Disciplinaria y el Abogado de la Iglesia, antes de llegar a un acuerdo.</a:t>
            </a:r>
          </a:p>
        </p:txBody>
      </p:sp>
      <p:sp>
        <p:nvSpPr>
          <p:cNvPr id="40965" name="TextBox 1"/>
          <p:cNvSpPr txBox="1">
            <a:spLocks noChangeArrowheads="1"/>
          </p:cNvSpPr>
          <p:nvPr/>
        </p:nvSpPr>
        <p:spPr bwMode="auto">
          <a:xfrm>
            <a:off x="3763963" y="5715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pPr eaLnBrk="1" hangingPunct="1"/>
            <a:endParaRPr lang="en-US" sz="180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51AF1C22-7B6F-EC46-918E-B1208CA8FFE2}" type="slidenum">
              <a:rPr lang="en-US" sz="1400"/>
              <a:t>35</a:t>
            </a:fld>
            <a:endParaRPr lang="en-US" sz="1400"/>
          </a:p>
        </p:txBody>
      </p:sp>
      <p:sp>
        <p:nvSpPr>
          <p:cNvPr id="25603" name="Rectangle 2"/>
          <p:cNvSpPr>
            <a:spLocks noGrp="1" noChangeArrowheads="1"/>
          </p:cNvSpPr>
          <p:nvPr>
            <p:ph type="title"/>
          </p:nvPr>
        </p:nvSpPr>
        <p:spPr/>
        <p:txBody>
          <a:bodyPr/>
          <a:lstStyle/>
          <a:p>
            <a:pPr eaLnBrk="1" hangingPunct="1"/>
            <a:r>
              <a:rPr lang="es-ES_tradnl">
                <a:latin typeface="Arial"/>
              </a:rPr>
              <a:t>El Acuerdo, continuación</a:t>
            </a:r>
          </a:p>
        </p:txBody>
      </p:sp>
      <p:sp>
        <p:nvSpPr>
          <p:cNvPr id="25604" name="Rectangle 3"/>
          <p:cNvSpPr>
            <a:spLocks noGrp="1" noChangeArrowheads="1"/>
          </p:cNvSpPr>
          <p:nvPr>
            <p:ph type="body" idx="1"/>
          </p:nvPr>
        </p:nvSpPr>
        <p:spPr>
          <a:xfrm>
            <a:off x="457200" y="1676400"/>
            <a:ext cx="8229600" cy="4449763"/>
          </a:xfrm>
        </p:spPr>
        <p:txBody>
          <a:bodyPr/>
          <a:lstStyle/>
          <a:p>
            <a:pPr eaLnBrk="1" hangingPunct="1">
              <a:lnSpc>
                <a:spcPct val="90000"/>
              </a:lnSpc>
            </a:pPr>
            <a:r>
              <a:rPr lang="es-ES" sz="2400">
                <a:latin typeface="Arial"/>
              </a:rPr>
              <a:t>El acuerdo "puede proporcionar algunas de las condiciones que propician la sanación, el arrepentimiento, el perdón, la justicia, la restitución, la modificación de la vida y la reconciliación..." </a:t>
            </a:r>
            <a:r>
              <a:rPr lang="es-ES" sz="2400" i="1">
                <a:latin typeface="Arial"/>
              </a:rPr>
              <a:t>(Canon IV.14.1)</a:t>
            </a:r>
          </a:p>
          <a:p>
            <a:pPr eaLnBrk="1" hangingPunct="1">
              <a:lnSpc>
                <a:spcPct val="90000"/>
              </a:lnSpc>
              <a:buFontTx/>
              <a:buNone/>
            </a:pPr>
            <a:endParaRPr lang="es-ES" sz="2400">
              <a:latin typeface="Arial"/>
            </a:endParaRPr>
          </a:p>
          <a:p>
            <a:pPr eaLnBrk="1" hangingPunct="1">
              <a:lnSpc>
                <a:spcPct val="90000"/>
              </a:lnSpc>
            </a:pPr>
            <a:r>
              <a:rPr lang="es-ES" sz="2400">
                <a:latin typeface="Arial"/>
              </a:rPr>
              <a:t>El Acuerdo debe</a:t>
            </a:r>
          </a:p>
          <a:p>
            <a:pPr eaLnBrk="1" hangingPunct="1">
              <a:lnSpc>
                <a:spcPct val="90000"/>
              </a:lnSpc>
              <a:buFontTx/>
              <a:buNone/>
            </a:pPr>
            <a:endParaRPr lang="es-ES" sz="2400">
              <a:latin typeface="Arial"/>
            </a:endParaRPr>
          </a:p>
          <a:p>
            <a:pPr lvl="1" eaLnBrk="1" hangingPunct="1">
              <a:lnSpc>
                <a:spcPct val="90000"/>
              </a:lnSpc>
            </a:pPr>
            <a:r>
              <a:rPr lang="es-ES" sz="2400">
                <a:latin typeface="Arial"/>
              </a:rPr>
              <a:t>especificar el o los Cánones que describen la supuesta Ofensa</a:t>
            </a:r>
          </a:p>
          <a:p>
            <a:pPr lvl="1" eaLnBrk="1" hangingPunct="1">
              <a:lnSpc>
                <a:spcPct val="90000"/>
              </a:lnSpc>
            </a:pPr>
            <a:r>
              <a:rPr lang="es-ES" sz="2400">
                <a:latin typeface="Arial"/>
              </a:rPr>
              <a:t>contener información general suficiente para proteger al Demandado contra procedimientos repetidos por los mismos motivos </a:t>
            </a:r>
            <a:r>
              <a:rPr lang="es-ES" sz="2400" i="1">
                <a:latin typeface="Arial"/>
              </a:rPr>
              <a:t>(Canon IV.14.9)</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A097ADFE-B178-6543-BDED-66D92F3242B9}" type="slidenum">
              <a:rPr lang="en-US" sz="1400"/>
              <a:t>36</a:t>
            </a:fld>
            <a:endParaRPr lang="en-US" sz="1400"/>
          </a:p>
        </p:txBody>
      </p:sp>
      <p:sp>
        <p:nvSpPr>
          <p:cNvPr id="26627" name="Rectangle 2"/>
          <p:cNvSpPr>
            <a:spLocks noGrp="1" noChangeArrowheads="1"/>
          </p:cNvSpPr>
          <p:nvPr>
            <p:ph type="title"/>
          </p:nvPr>
        </p:nvSpPr>
        <p:spPr>
          <a:xfrm>
            <a:off x="457200" y="274638"/>
            <a:ext cx="8229600" cy="944562"/>
          </a:xfrm>
        </p:spPr>
        <p:txBody>
          <a:bodyPr/>
          <a:lstStyle/>
          <a:p>
            <a:pPr eaLnBrk="1" hangingPunct="1"/>
            <a:r>
              <a:rPr lang="es-ES">
                <a:latin typeface="Arial"/>
              </a:rPr>
              <a:t>El Acuerdo, continuación</a:t>
            </a:r>
          </a:p>
        </p:txBody>
      </p:sp>
      <p:sp>
        <p:nvSpPr>
          <p:cNvPr id="26628" name="Rectangle 3"/>
          <p:cNvSpPr>
            <a:spLocks noGrp="1" noChangeArrowheads="1"/>
          </p:cNvSpPr>
          <p:nvPr>
            <p:ph type="body" idx="1"/>
          </p:nvPr>
        </p:nvSpPr>
        <p:spPr>
          <a:xfrm>
            <a:off x="457200" y="1295400"/>
            <a:ext cx="8229600" cy="5181600"/>
          </a:xfrm>
        </p:spPr>
        <p:txBody>
          <a:bodyPr/>
          <a:lstStyle/>
          <a:p>
            <a:pPr eaLnBrk="1" hangingPunct="1">
              <a:lnSpc>
                <a:spcPct val="80000"/>
              </a:lnSpc>
            </a:pPr>
            <a:r>
              <a:rPr lang="es-ES" sz="2400" u="sng" dirty="0">
                <a:latin typeface="Arial"/>
              </a:rPr>
              <a:t>Aviso</a:t>
            </a:r>
            <a:r>
              <a:rPr lang="es-ES" sz="2400" dirty="0">
                <a:latin typeface="Arial"/>
              </a:rPr>
              <a:t> de que se requiere un acuerdo.  </a:t>
            </a:r>
            <a:r>
              <a:rPr lang="es-ES" sz="2400" i="1" dirty="0">
                <a:latin typeface="Arial"/>
              </a:rPr>
              <a:t>(Canon IV.14.12)</a:t>
            </a:r>
          </a:p>
          <a:p>
            <a:pPr lvl="1" eaLnBrk="1" hangingPunct="1">
              <a:lnSpc>
                <a:spcPct val="80000"/>
              </a:lnSpc>
            </a:pPr>
            <a:endParaRPr lang="es-ES" sz="2000" dirty="0">
              <a:latin typeface="Arial"/>
            </a:endParaRPr>
          </a:p>
          <a:p>
            <a:pPr lvl="1" eaLnBrk="1" hangingPunct="1">
              <a:lnSpc>
                <a:spcPct val="80000"/>
              </a:lnSpc>
            </a:pPr>
            <a:r>
              <a:rPr lang="es-ES" sz="2000" dirty="0">
                <a:latin typeface="Arial"/>
              </a:rPr>
              <a:t>Debe especificar el o los Cánones que describen la supuesta Ofensa</a:t>
            </a:r>
          </a:p>
          <a:p>
            <a:pPr lvl="1" eaLnBrk="1" hangingPunct="1">
              <a:lnSpc>
                <a:spcPct val="80000"/>
              </a:lnSpc>
            </a:pPr>
            <a:endParaRPr lang="es-ES" sz="2200" dirty="0">
              <a:latin typeface="Arial"/>
            </a:endParaRPr>
          </a:p>
          <a:p>
            <a:pPr lvl="1" eaLnBrk="1" hangingPunct="1">
              <a:lnSpc>
                <a:spcPct val="80000"/>
              </a:lnSpc>
            </a:pPr>
            <a:r>
              <a:rPr lang="es-ES" sz="2200" dirty="0">
                <a:latin typeface="Arial"/>
              </a:rPr>
              <a:t>Debe proporcionarse el aviso a:</a:t>
            </a:r>
          </a:p>
          <a:p>
            <a:pPr lvl="2" eaLnBrk="1" hangingPunct="1">
              <a:lnSpc>
                <a:spcPct val="80000"/>
              </a:lnSpc>
            </a:pPr>
            <a:r>
              <a:rPr lang="es-ES" sz="1800" dirty="0">
                <a:latin typeface="Arial"/>
              </a:rPr>
              <a:t>Todos los clérigos de la diócesis</a:t>
            </a:r>
          </a:p>
          <a:p>
            <a:pPr lvl="2" eaLnBrk="1" hangingPunct="1">
              <a:lnSpc>
                <a:spcPct val="80000"/>
              </a:lnSpc>
            </a:pPr>
            <a:r>
              <a:rPr lang="es-ES" sz="1800" dirty="0">
                <a:latin typeface="Arial"/>
              </a:rPr>
              <a:t>Cada una de las sacristías de la Diócesis</a:t>
            </a:r>
          </a:p>
          <a:p>
            <a:pPr lvl="2" eaLnBrk="1" hangingPunct="1">
              <a:lnSpc>
                <a:spcPct val="80000"/>
              </a:lnSpc>
            </a:pPr>
            <a:r>
              <a:rPr lang="es-ES" sz="1800" dirty="0">
                <a:latin typeface="Arial"/>
              </a:rPr>
              <a:t>La Secretaría de la Convención Diocesana</a:t>
            </a:r>
          </a:p>
          <a:p>
            <a:pPr lvl="2" eaLnBrk="1" hangingPunct="1">
              <a:lnSpc>
                <a:spcPct val="80000"/>
              </a:lnSpc>
            </a:pPr>
            <a:r>
              <a:rPr lang="es-ES" sz="1800" dirty="0">
                <a:latin typeface="Arial"/>
              </a:rPr>
              <a:t>El Comité permanente de la Diócesis</a:t>
            </a:r>
          </a:p>
          <a:p>
            <a:pPr lvl="2" eaLnBrk="1" hangingPunct="1">
              <a:lnSpc>
                <a:spcPct val="80000"/>
              </a:lnSpc>
            </a:pPr>
            <a:r>
              <a:rPr lang="es-ES" sz="1800" dirty="0">
                <a:latin typeface="Arial"/>
              </a:rPr>
              <a:t>El Obispo Presidente</a:t>
            </a:r>
          </a:p>
          <a:p>
            <a:pPr lvl="2" eaLnBrk="1" hangingPunct="1">
              <a:lnSpc>
                <a:spcPct val="80000"/>
              </a:lnSpc>
            </a:pPr>
            <a:r>
              <a:rPr lang="es-ES" sz="1800" dirty="0">
                <a:latin typeface="Arial"/>
              </a:rPr>
              <a:t>Todos los otros obispos de la Iglesia</a:t>
            </a:r>
          </a:p>
          <a:p>
            <a:pPr lvl="2" eaLnBrk="1" hangingPunct="1">
              <a:lnSpc>
                <a:spcPct val="80000"/>
              </a:lnSpc>
            </a:pPr>
            <a:r>
              <a:rPr lang="es-ES" sz="1800" dirty="0">
                <a:latin typeface="Arial"/>
              </a:rPr>
              <a:t>La Autoridad Eclesiástica de cada una de las otras Diócesis</a:t>
            </a:r>
          </a:p>
          <a:p>
            <a:pPr lvl="2" eaLnBrk="1" hangingPunct="1">
              <a:lnSpc>
                <a:spcPct val="80000"/>
              </a:lnSpc>
            </a:pPr>
            <a:r>
              <a:rPr lang="es-ES" sz="1800" dirty="0">
                <a:latin typeface="Arial"/>
              </a:rPr>
              <a:t>El Registro de Ordenaciones</a:t>
            </a:r>
          </a:p>
          <a:p>
            <a:pPr lvl="2" eaLnBrk="1" hangingPunct="1">
              <a:lnSpc>
                <a:spcPct val="80000"/>
              </a:lnSpc>
            </a:pPr>
            <a:r>
              <a:rPr lang="es-ES" sz="1800" dirty="0">
                <a:latin typeface="Arial"/>
              </a:rPr>
              <a:t>Oficina del Ministerio de Transición, </a:t>
            </a:r>
            <a:r>
              <a:rPr lang="en-US" altLang="en-US" sz="1800" dirty="0">
                <a:solidFill>
                  <a:srgbClr val="FF0000"/>
                </a:solidFill>
              </a:rPr>
              <a:t>must be inserted into OTM Portfolio</a:t>
            </a:r>
            <a:r>
              <a:rPr lang="es-ES" sz="1800" dirty="0">
                <a:latin typeface="Arial"/>
              </a:rPr>
              <a:t> </a:t>
            </a:r>
          </a:p>
          <a:p>
            <a:pPr lvl="2" eaLnBrk="1" hangingPunct="1">
              <a:lnSpc>
                <a:spcPct val="80000"/>
              </a:lnSpc>
            </a:pPr>
            <a:r>
              <a:rPr lang="es-ES" sz="1800" dirty="0">
                <a:latin typeface="Arial"/>
              </a:rPr>
              <a:t>Los Archivos</a:t>
            </a:r>
          </a:p>
          <a:p>
            <a:pPr lvl="2" eaLnBrk="1" hangingPunct="1">
              <a:lnSpc>
                <a:spcPct val="80000"/>
              </a:lnSpc>
            </a:pPr>
            <a:r>
              <a:rPr lang="es-ES" sz="1800" dirty="0">
                <a:latin typeface="Arial"/>
              </a:rPr>
              <a:t>La Secretaría de la Cámara de Obispos y la Secretaría de la Cámara de Diputados</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3AA699F8-EA06-8D4F-B5E7-7ACC746F07DF}" type="slidenum">
              <a:rPr lang="en-US" sz="1400"/>
              <a:t>37</a:t>
            </a:fld>
            <a:endParaRPr lang="en-US" sz="1400"/>
          </a:p>
        </p:txBody>
      </p:sp>
      <p:sp>
        <p:nvSpPr>
          <p:cNvPr id="27651" name="Rectangle 2"/>
          <p:cNvSpPr>
            <a:spLocks noGrp="1" noChangeArrowheads="1"/>
          </p:cNvSpPr>
          <p:nvPr>
            <p:ph type="title"/>
          </p:nvPr>
        </p:nvSpPr>
        <p:spPr/>
        <p:txBody>
          <a:bodyPr/>
          <a:lstStyle/>
          <a:p>
            <a:pPr eaLnBrk="1" hangingPunct="1">
              <a:defRPr/>
            </a:pPr>
            <a:r>
              <a:rPr lang="es-ES">
                <a:solidFill>
                  <a:srgbClr val="0000FF"/>
                </a:solidFill>
                <a:cs typeface="+mj-cs"/>
              </a:rPr>
              <a:t>El Panel de Conferencia</a:t>
            </a:r>
          </a:p>
        </p:txBody>
      </p:sp>
      <p:sp>
        <p:nvSpPr>
          <p:cNvPr id="27652" name="Rectangle 3"/>
          <p:cNvSpPr>
            <a:spLocks noGrp="1" noChangeArrowheads="1"/>
          </p:cNvSpPr>
          <p:nvPr>
            <p:ph type="body" idx="1"/>
          </p:nvPr>
        </p:nvSpPr>
        <p:spPr>
          <a:xfrm>
            <a:off x="457200" y="1676400"/>
            <a:ext cx="8229600" cy="4449763"/>
          </a:xfrm>
        </p:spPr>
        <p:txBody>
          <a:bodyPr/>
          <a:lstStyle/>
          <a:p>
            <a:pPr eaLnBrk="1" hangingPunct="1"/>
            <a:r>
              <a:rPr lang="es-ES_tradnl" sz="2400">
                <a:latin typeface="Arial"/>
              </a:rPr>
              <a:t>Recibe información sobre el asunto de parte del </a:t>
            </a:r>
            <a:r>
              <a:rPr lang="es-ES_tradnl" sz="2400" b="1">
                <a:latin typeface="Arial"/>
              </a:rPr>
              <a:t>Abogado de la Iglesia. </a:t>
            </a:r>
            <a:endParaRPr lang="es-ES_tradnl" sz="2400">
              <a:latin typeface="Arial"/>
            </a:endParaRPr>
          </a:p>
          <a:p>
            <a:pPr eaLnBrk="1" hangingPunct="1">
              <a:buFontTx/>
              <a:buNone/>
            </a:pPr>
            <a:endParaRPr lang="es-ES_tradnl" sz="2400">
              <a:latin typeface="Arial"/>
            </a:endParaRPr>
          </a:p>
          <a:p>
            <a:pPr eaLnBrk="1" hangingPunct="1"/>
            <a:r>
              <a:rPr lang="es-ES_tradnl" sz="2400">
                <a:latin typeface="Arial"/>
              </a:rPr>
              <a:t>Determina las personas, incluidos el </a:t>
            </a:r>
            <a:r>
              <a:rPr lang="es-ES_tradnl" sz="2400" b="1">
                <a:latin typeface="Arial"/>
              </a:rPr>
              <a:t>Demandado </a:t>
            </a:r>
            <a:r>
              <a:rPr lang="es-ES_tradnl" sz="2400">
                <a:latin typeface="Arial"/>
              </a:rPr>
              <a:t>y el </a:t>
            </a:r>
            <a:r>
              <a:rPr lang="es-ES_tradnl" sz="2400" b="1">
                <a:latin typeface="Arial"/>
              </a:rPr>
              <a:t>Demandante </a:t>
            </a:r>
            <a:r>
              <a:rPr lang="es-ES_tradnl" sz="2400">
                <a:latin typeface="Arial"/>
              </a:rPr>
              <a:t>(si lo hubiera), a las que el Panel de Conferencia debe orientar a participar en una audiencia Informal, y les notifica.</a:t>
            </a:r>
          </a:p>
          <a:p>
            <a:pPr eaLnBrk="1" hangingPunct="1"/>
            <a:endParaRPr lang="es-ES_tradnl" sz="2400">
              <a:latin typeface="Arial"/>
            </a:endParaRPr>
          </a:p>
          <a:p>
            <a:pPr eaLnBrk="1" hangingPunct="1"/>
            <a:r>
              <a:rPr lang="es-ES_tradnl" sz="2400">
                <a:latin typeface="Arial"/>
              </a:rPr>
              <a:t>Realiza una Audiencia Informal.</a:t>
            </a:r>
          </a:p>
          <a:p>
            <a:pPr eaLnBrk="1" hangingPunct="1"/>
            <a:endParaRPr lang="es-ES_tradnl" sz="2400">
              <a:latin typeface="Arial"/>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DD69F222-F606-0F4D-8156-D6A8C592689F}" type="slidenum">
              <a:rPr lang="en-US" sz="1400"/>
              <a:t>38</a:t>
            </a:fld>
            <a:endParaRPr lang="en-US" sz="1400"/>
          </a:p>
        </p:txBody>
      </p:sp>
      <p:sp>
        <p:nvSpPr>
          <p:cNvPr id="28675" name="Rectangle 2"/>
          <p:cNvSpPr>
            <a:spLocks noGrp="1" noChangeArrowheads="1"/>
          </p:cNvSpPr>
          <p:nvPr>
            <p:ph type="title"/>
          </p:nvPr>
        </p:nvSpPr>
        <p:spPr/>
        <p:txBody>
          <a:bodyPr/>
          <a:lstStyle/>
          <a:p>
            <a:pPr eaLnBrk="1" hangingPunct="1"/>
            <a:r>
              <a:rPr lang="es-ES" sz="4000">
                <a:solidFill>
                  <a:srgbClr val="0000FF"/>
                </a:solidFill>
                <a:latin typeface="Arial"/>
              </a:rPr>
              <a:t>El Panel de Conferencia</a:t>
            </a:r>
            <a:r>
              <a:rPr lang="es-ES" sz="4000">
                <a:latin typeface="Arial"/>
              </a:rPr>
              <a:t>, continuación</a:t>
            </a:r>
          </a:p>
        </p:txBody>
      </p:sp>
      <p:sp>
        <p:nvSpPr>
          <p:cNvPr id="28676" name="Rectangle 3"/>
          <p:cNvSpPr>
            <a:spLocks noGrp="1" noChangeArrowheads="1"/>
          </p:cNvSpPr>
          <p:nvPr>
            <p:ph type="body" idx="1"/>
          </p:nvPr>
        </p:nvSpPr>
        <p:spPr>
          <a:xfrm>
            <a:off x="381000" y="1295400"/>
            <a:ext cx="8229600" cy="1828800"/>
          </a:xfrm>
        </p:spPr>
        <p:txBody>
          <a:bodyPr/>
          <a:lstStyle/>
          <a:p>
            <a:pPr eaLnBrk="1" hangingPunct="1">
              <a:lnSpc>
                <a:spcPct val="90000"/>
              </a:lnSpc>
              <a:defRPr/>
            </a:pPr>
            <a:r>
              <a:rPr lang="es-ES_tradnl" sz="2800">
                <a:cs typeface="+mn-cs"/>
              </a:rPr>
              <a:t>Audiencia informal </a:t>
            </a:r>
            <a:r>
              <a:rPr lang="es-ES_tradnl" sz="2800" i="1">
                <a:cs typeface="+mn-cs"/>
              </a:rPr>
              <a:t>(Canon IV.12.8)</a:t>
            </a:r>
            <a:r>
              <a:rPr lang="es-ES_tradnl" sz="2800">
                <a:cs typeface="+mn-cs"/>
              </a:rPr>
              <a:t>: </a:t>
            </a:r>
          </a:p>
          <a:p>
            <a:pPr lvl="1" eaLnBrk="1" hangingPunct="1">
              <a:lnSpc>
                <a:spcPct val="90000"/>
              </a:lnSpc>
              <a:defRPr/>
            </a:pPr>
            <a:r>
              <a:rPr lang="es-ES_tradnl" sz="2400"/>
              <a:t>Cerrada</a:t>
            </a:r>
          </a:p>
          <a:p>
            <a:pPr lvl="1" eaLnBrk="1" hangingPunct="1">
              <a:lnSpc>
                <a:spcPct val="90000"/>
              </a:lnSpc>
              <a:defRPr/>
            </a:pPr>
            <a:r>
              <a:rPr lang="es-ES_tradnl" sz="2400"/>
              <a:t>No es grabada</a:t>
            </a:r>
          </a:p>
          <a:p>
            <a:pPr lvl="1" eaLnBrk="1" hangingPunct="1">
              <a:lnSpc>
                <a:spcPct val="90000"/>
              </a:lnSpc>
              <a:defRPr/>
            </a:pPr>
            <a:r>
              <a:rPr lang="es-ES_tradnl" sz="2400"/>
              <a:t>Las declaraciones no pueden utilizarse en el Panel de Audiencia.</a:t>
            </a:r>
          </a:p>
        </p:txBody>
      </p:sp>
      <p:sp>
        <p:nvSpPr>
          <p:cNvPr id="28677" name="Rectangle 5"/>
          <p:cNvSpPr>
            <a:spLocks noChangeArrowheads="1"/>
          </p:cNvSpPr>
          <p:nvPr/>
        </p:nvSpPr>
        <p:spPr bwMode="auto">
          <a:xfrm>
            <a:off x="457200" y="3276600"/>
            <a:ext cx="8305800"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342900" indent="-342900" eaLnBrk="1" hangingPunct="1">
              <a:spcBef>
                <a:spcPct val="20000"/>
              </a:spcBef>
              <a:buFontTx/>
              <a:buChar char="•"/>
            </a:pPr>
            <a:r>
              <a:rPr lang="es-ES" sz="2800"/>
              <a:t>Después de la audiencia, el Panel de Conferencia puede: </a:t>
            </a:r>
          </a:p>
          <a:p>
            <a:pPr marL="742950" lvl="1" indent="-285750" eaLnBrk="1" hangingPunct="1">
              <a:spcBef>
                <a:spcPct val="20000"/>
              </a:spcBef>
              <a:buFontTx/>
              <a:buChar char="–"/>
            </a:pPr>
            <a:r>
              <a:rPr lang="es-ES" sz="2400"/>
              <a:t>Facilitar un acuerdo</a:t>
            </a:r>
          </a:p>
          <a:p>
            <a:pPr marL="742950" lvl="1" indent="-285750" eaLnBrk="1" hangingPunct="1">
              <a:spcBef>
                <a:spcPct val="20000"/>
              </a:spcBef>
              <a:buFontTx/>
              <a:buChar char="–"/>
            </a:pPr>
            <a:r>
              <a:rPr lang="es-ES" sz="2400"/>
              <a:t>Desestimar el caso</a:t>
            </a:r>
          </a:p>
          <a:p>
            <a:pPr marL="742950" lvl="1" indent="-285750" eaLnBrk="1" hangingPunct="1">
              <a:spcBef>
                <a:spcPct val="20000"/>
              </a:spcBef>
              <a:buFontTx/>
              <a:buChar char="–"/>
            </a:pPr>
            <a:r>
              <a:rPr lang="es-ES" sz="2400"/>
              <a:t>Remitir a Conciliación</a:t>
            </a:r>
          </a:p>
          <a:p>
            <a:pPr marL="742950" lvl="1" indent="-285750" eaLnBrk="1" hangingPunct="1">
              <a:spcBef>
                <a:spcPct val="20000"/>
              </a:spcBef>
              <a:buFontTx/>
              <a:buChar char="–"/>
            </a:pPr>
            <a:r>
              <a:rPr lang="es-ES" sz="2400"/>
              <a:t>Emitir una Orden</a:t>
            </a:r>
          </a:p>
          <a:p>
            <a:pPr marL="742950" lvl="1" indent="-285750" eaLnBrk="1" hangingPunct="1">
              <a:spcBef>
                <a:spcPct val="20000"/>
              </a:spcBef>
              <a:buFontTx/>
              <a:buChar char="–"/>
            </a:pPr>
            <a:r>
              <a:rPr lang="es-ES" sz="2400"/>
              <a:t>Remitir al Panel de Audiencia </a:t>
            </a:r>
            <a:r>
              <a:rPr lang="es-ES" sz="2400" i="1"/>
              <a:t>(Canon IV.12.9)</a:t>
            </a:r>
          </a:p>
          <a:p>
            <a:pPr marL="342900" indent="-342900" eaLnBrk="1" hangingPunct="1">
              <a:spcBef>
                <a:spcPct val="20000"/>
              </a:spcBef>
            </a:pPr>
            <a:endParaRPr lang="es-ES" sz="2800"/>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33D7559C-EB83-3540-9B2D-B344DEA3A33B}" type="slidenum">
              <a:rPr lang="en-US" sz="1400"/>
              <a:t>39</a:t>
            </a:fld>
            <a:endParaRPr lang="en-US" sz="1400"/>
          </a:p>
        </p:txBody>
      </p:sp>
      <p:sp>
        <p:nvSpPr>
          <p:cNvPr id="29699" name="Rectangle 2"/>
          <p:cNvSpPr>
            <a:spLocks noGrp="1" noChangeArrowheads="1"/>
          </p:cNvSpPr>
          <p:nvPr>
            <p:ph type="title"/>
          </p:nvPr>
        </p:nvSpPr>
        <p:spPr/>
        <p:txBody>
          <a:bodyPr/>
          <a:lstStyle/>
          <a:p>
            <a:pPr eaLnBrk="1" hangingPunct="1">
              <a:defRPr/>
            </a:pPr>
            <a:r>
              <a:rPr lang="es-ES">
                <a:cs typeface="+mj-cs"/>
              </a:rPr>
              <a:t>Orden del Panel de Conferencia</a:t>
            </a:r>
          </a:p>
        </p:txBody>
      </p:sp>
      <p:sp>
        <p:nvSpPr>
          <p:cNvPr id="29700" name="Rectangle 3"/>
          <p:cNvSpPr>
            <a:spLocks noGrp="1" noChangeArrowheads="1"/>
          </p:cNvSpPr>
          <p:nvPr>
            <p:ph type="body" idx="1"/>
          </p:nvPr>
        </p:nvSpPr>
        <p:spPr>
          <a:xfrm>
            <a:off x="457200" y="1828800"/>
            <a:ext cx="8229600" cy="4297363"/>
          </a:xfrm>
        </p:spPr>
        <p:txBody>
          <a:bodyPr/>
          <a:lstStyle/>
          <a:p>
            <a:pPr eaLnBrk="1" hangingPunct="1">
              <a:lnSpc>
                <a:spcPct val="90000"/>
              </a:lnSpc>
            </a:pPr>
            <a:r>
              <a:rPr lang="es-ES" sz="2400">
                <a:latin typeface="Arial"/>
              </a:rPr>
              <a:t>El Panel de Conferencia debe consultar con el Obispo y el Demandante antes de dictar una Orden. </a:t>
            </a:r>
            <a:r>
              <a:rPr lang="es-ES" sz="2400" i="1">
                <a:latin typeface="Arial"/>
              </a:rPr>
              <a:t>(Canon IV.14.7)</a:t>
            </a:r>
          </a:p>
          <a:p>
            <a:pPr eaLnBrk="1" hangingPunct="1">
              <a:lnSpc>
                <a:spcPct val="90000"/>
              </a:lnSpc>
            </a:pPr>
            <a:r>
              <a:rPr lang="es-ES" sz="2400">
                <a:latin typeface="Arial"/>
              </a:rPr>
              <a:t>La Orden puede incluir cualquier término que respalde los objetivos del Título IV, como por ejemplo:</a:t>
            </a:r>
          </a:p>
          <a:p>
            <a:pPr lvl="1" eaLnBrk="1" hangingPunct="1">
              <a:lnSpc>
                <a:spcPct val="90000"/>
              </a:lnSpc>
            </a:pPr>
            <a:r>
              <a:rPr lang="es-ES" sz="2000">
                <a:latin typeface="Arial"/>
              </a:rPr>
              <a:t>La amonestación</a:t>
            </a:r>
          </a:p>
          <a:p>
            <a:pPr lvl="1" eaLnBrk="1" hangingPunct="1">
              <a:lnSpc>
                <a:spcPct val="90000"/>
              </a:lnSpc>
            </a:pPr>
            <a:r>
              <a:rPr lang="es-ES" sz="2000">
                <a:latin typeface="Arial"/>
              </a:rPr>
              <a:t>La suspensión</a:t>
            </a:r>
          </a:p>
          <a:p>
            <a:pPr lvl="1" eaLnBrk="1" hangingPunct="1">
              <a:lnSpc>
                <a:spcPct val="90000"/>
              </a:lnSpc>
            </a:pPr>
            <a:r>
              <a:rPr lang="es-ES" sz="2000">
                <a:latin typeface="Arial"/>
              </a:rPr>
              <a:t>La deposición </a:t>
            </a:r>
            <a:r>
              <a:rPr lang="es-ES" sz="2000" i="1">
                <a:latin typeface="Arial"/>
              </a:rPr>
              <a:t>(Canon IV.14.6)</a:t>
            </a:r>
          </a:p>
          <a:p>
            <a:pPr eaLnBrk="1" hangingPunct="1">
              <a:lnSpc>
                <a:spcPct val="90000"/>
              </a:lnSpc>
            </a:pPr>
            <a:r>
              <a:rPr lang="es-ES" sz="2400">
                <a:latin typeface="Arial"/>
              </a:rPr>
              <a:t>El</a:t>
            </a:r>
            <a:r>
              <a:rPr lang="es-ES" sz="2400" i="1">
                <a:latin typeface="Arial"/>
              </a:rPr>
              <a:t> </a:t>
            </a:r>
            <a:r>
              <a:rPr lang="es-ES" sz="2400">
                <a:latin typeface="Arial"/>
              </a:rPr>
              <a:t>Demandado o el Abogado de la Iglesia pueden </a:t>
            </a:r>
            <a:r>
              <a:rPr lang="es-ES" sz="2400" b="1">
                <a:latin typeface="Arial"/>
              </a:rPr>
              <a:t>OPONERSE</a:t>
            </a:r>
            <a:r>
              <a:rPr lang="es-ES" sz="2400">
                <a:latin typeface="Arial"/>
              </a:rPr>
              <a:t> a la Orden del Panel de Conferencia, en cuyo caso el asunto se remite al </a:t>
            </a:r>
            <a:r>
              <a:rPr lang="es-ES" sz="2400" b="1">
                <a:latin typeface="Arial"/>
              </a:rPr>
              <a:t>Panel de Audiencia</a:t>
            </a:r>
            <a:r>
              <a:rPr lang="es-ES" sz="2400" i="1">
                <a:latin typeface="Arial"/>
              </a:rPr>
              <a:t>. (Cánones IV.12.12, IV.14.11)  </a:t>
            </a:r>
            <a:r>
              <a:rPr lang="es-ES" sz="2400" i="1">
                <a:latin typeface="Arial"/>
                <a:sym typeface="Wingdings" charset="0"/>
              </a:rPr>
              <a:t></a:t>
            </a:r>
            <a:endParaRPr lang="es-ES" sz="2400">
              <a:latin typeface="Aria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a:rPr>
              <a:t>¿</a:t>
            </a:r>
            <a:r>
              <a:rPr lang="es-ES_tradnl">
                <a:latin typeface="Arial"/>
              </a:rPr>
              <a:t>Qué es una </a:t>
            </a:r>
            <a:r>
              <a:rPr lang="es-ES_tradnl" altLang="ja-JP">
                <a:latin typeface="Arial"/>
              </a:rPr>
              <a:t>“Ofensa”?</a:t>
            </a:r>
            <a:endParaRPr lang="en-US">
              <a:latin typeface="Arial"/>
            </a:endParaRPr>
          </a:p>
        </p:txBody>
      </p:sp>
      <p:sp>
        <p:nvSpPr>
          <p:cNvPr id="3" name="Content Placeholder 2"/>
          <p:cNvSpPr>
            <a:spLocks noGrp="1"/>
          </p:cNvSpPr>
          <p:nvPr>
            <p:ph idx="1"/>
          </p:nvPr>
        </p:nvSpPr>
        <p:spPr/>
        <p:txBody>
          <a:bodyPr/>
          <a:lstStyle/>
          <a:p>
            <a:pPr marL="0" indent="0">
              <a:buNone/>
              <a:defRPr/>
            </a:pPr>
            <a:r>
              <a:rPr lang="es-ES_tradnl" sz="2000" b="1" i="1" dirty="0"/>
              <a:t>Las ofensas se definen en los cánones 3 y 4.</a:t>
            </a:r>
          </a:p>
          <a:p>
            <a:pPr marL="0" indent="0">
              <a:buNone/>
              <a:defRPr/>
            </a:pPr>
            <a:endParaRPr lang="es-ES_tradnl" sz="2000" b="1" i="1" dirty="0"/>
          </a:p>
          <a:p>
            <a:pPr marL="0" indent="0">
              <a:buNone/>
              <a:defRPr/>
            </a:pPr>
            <a:r>
              <a:rPr lang="es-ES_tradnl" sz="2000" b="1" i="1" dirty="0"/>
              <a:t>El Canon 4 contiene:</a:t>
            </a:r>
          </a:p>
          <a:p>
            <a:pPr marL="0" indent="0">
              <a:buNone/>
              <a:defRPr/>
            </a:pPr>
            <a:r>
              <a:rPr lang="es-ES_tradnl" sz="2000" b="1" i="1" dirty="0"/>
              <a:t>	Ofensas de omisión (a-g)</a:t>
            </a:r>
          </a:p>
          <a:p>
            <a:pPr marL="0" indent="0">
              <a:buNone/>
              <a:defRPr/>
            </a:pPr>
            <a:r>
              <a:rPr lang="es-ES_tradnl" sz="2000" b="1" i="1" dirty="0"/>
              <a:t>	Ofensas de comisión (h)</a:t>
            </a:r>
          </a:p>
        </p:txBody>
      </p:sp>
      <p:sp>
        <p:nvSpPr>
          <p:cNvPr id="7172"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a:ea typeface="ＭＳ Ｐゴシック" charset="0"/>
                <a:cs typeface="ＭＳ Ｐゴシック" charset="0"/>
              </a:defRPr>
            </a:lvl1pPr>
            <a:lvl2pPr marL="742950" indent="-285750">
              <a:defRPr>
                <a:solidFill>
                  <a:schemeClr val="tx1"/>
                </a:solidFill>
                <a:latin typeface="Arial"/>
                <a:ea typeface="ＭＳ Ｐゴシック" charset="0"/>
              </a:defRPr>
            </a:lvl2pPr>
            <a:lvl3pPr marL="1143000" indent="-228600">
              <a:defRPr>
                <a:solidFill>
                  <a:schemeClr val="tx1"/>
                </a:solidFill>
                <a:latin typeface="Arial"/>
                <a:ea typeface="ＭＳ Ｐゴシック" charset="0"/>
              </a:defRPr>
            </a:lvl3pPr>
            <a:lvl4pPr marL="1600200" indent="-228600">
              <a:defRPr>
                <a:solidFill>
                  <a:schemeClr val="tx1"/>
                </a:solidFill>
                <a:latin typeface="Arial"/>
                <a:ea typeface="ＭＳ Ｐゴシック" charset="0"/>
              </a:defRPr>
            </a:lvl4pPr>
            <a:lvl5pPr marL="2057400" indent="-228600">
              <a:defRPr>
                <a:solidFill>
                  <a:schemeClr val="tx1"/>
                </a:solidFill>
                <a:latin typeface="Arial"/>
                <a:ea typeface="ＭＳ Ｐゴシック" charset="0"/>
              </a:defRPr>
            </a:lvl5pPr>
            <a:lvl6pPr marL="2514600" indent="-228600" eaLnBrk="0" fontAlgn="base" hangingPunct="0">
              <a:spcBef>
                <a:spcPct val="0"/>
              </a:spcBef>
              <a:spcAft>
                <a:spcPct val="0"/>
              </a:spcAft>
              <a:defRPr>
                <a:solidFill>
                  <a:schemeClr val="tx1"/>
                </a:solidFill>
                <a:latin typeface="Arial"/>
                <a:ea typeface="ＭＳ Ｐゴシック" charset="0"/>
              </a:defRPr>
            </a:lvl6pPr>
            <a:lvl7pPr marL="2971800" indent="-228600" eaLnBrk="0" fontAlgn="base" hangingPunct="0">
              <a:spcBef>
                <a:spcPct val="0"/>
              </a:spcBef>
              <a:spcAft>
                <a:spcPct val="0"/>
              </a:spcAft>
              <a:defRPr>
                <a:solidFill>
                  <a:schemeClr val="tx1"/>
                </a:solidFill>
                <a:latin typeface="Arial"/>
                <a:ea typeface="ＭＳ Ｐゴシック" charset="0"/>
              </a:defRPr>
            </a:lvl7pPr>
            <a:lvl8pPr marL="3429000" indent="-228600" eaLnBrk="0" fontAlgn="base" hangingPunct="0">
              <a:spcBef>
                <a:spcPct val="0"/>
              </a:spcBef>
              <a:spcAft>
                <a:spcPct val="0"/>
              </a:spcAft>
              <a:defRPr>
                <a:solidFill>
                  <a:schemeClr val="tx1"/>
                </a:solidFill>
                <a:latin typeface="Arial"/>
                <a:ea typeface="ＭＳ Ｐゴシック" charset="0"/>
              </a:defRPr>
            </a:lvl8pPr>
            <a:lvl9pPr marL="3886200" indent="-228600" eaLnBrk="0" fontAlgn="base" hangingPunct="0">
              <a:spcBef>
                <a:spcPct val="0"/>
              </a:spcBef>
              <a:spcAft>
                <a:spcPct val="0"/>
              </a:spcAft>
              <a:defRPr>
                <a:solidFill>
                  <a:schemeClr val="tx1"/>
                </a:solidFill>
                <a:latin typeface="Arial"/>
                <a:ea typeface="ＭＳ Ｐゴシック" charset="0"/>
              </a:defRPr>
            </a:lvl9pPr>
          </a:lstStyle>
          <a:p>
            <a:fld id="{0FF6E9F7-C2AF-534C-876D-D5DF7B7880EF}" type="slidenum">
              <a:rPr lang="en-US"/>
              <a:t>4</a:t>
            </a:fld>
            <a:endParaRPr lang="en-US"/>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E464A3AE-8AAF-6746-8E70-317C35F90226}" type="slidenum">
              <a:rPr lang="en-US" sz="1400"/>
              <a:t>40</a:t>
            </a:fld>
            <a:endParaRPr lang="en-US" sz="1400"/>
          </a:p>
        </p:txBody>
      </p:sp>
      <p:sp>
        <p:nvSpPr>
          <p:cNvPr id="30723" name="Rectangle 2"/>
          <p:cNvSpPr>
            <a:spLocks noGrp="1" noChangeArrowheads="1"/>
          </p:cNvSpPr>
          <p:nvPr>
            <p:ph type="title"/>
          </p:nvPr>
        </p:nvSpPr>
        <p:spPr/>
        <p:txBody>
          <a:bodyPr/>
          <a:lstStyle/>
          <a:p>
            <a:pPr eaLnBrk="1" hangingPunct="1">
              <a:defRPr/>
            </a:pPr>
            <a:r>
              <a:rPr lang="es-ES_tradnl">
                <a:solidFill>
                  <a:srgbClr val="0000FF"/>
                </a:solidFill>
                <a:cs typeface="+mj-cs"/>
              </a:rPr>
              <a:t>El Panel de Audiencia</a:t>
            </a:r>
          </a:p>
        </p:txBody>
      </p:sp>
      <p:sp>
        <p:nvSpPr>
          <p:cNvPr id="30724" name="Rectangle 3"/>
          <p:cNvSpPr>
            <a:spLocks noGrp="1" noChangeArrowheads="1"/>
          </p:cNvSpPr>
          <p:nvPr>
            <p:ph type="body" idx="1"/>
          </p:nvPr>
        </p:nvSpPr>
        <p:spPr>
          <a:xfrm>
            <a:off x="457200" y="1447800"/>
            <a:ext cx="8229600" cy="4678363"/>
          </a:xfrm>
        </p:spPr>
        <p:txBody>
          <a:bodyPr/>
          <a:lstStyle/>
          <a:p>
            <a:pPr eaLnBrk="1" hangingPunct="1">
              <a:lnSpc>
                <a:spcPct val="90000"/>
              </a:lnSpc>
              <a:spcBef>
                <a:spcPts val="0"/>
              </a:spcBef>
            </a:pPr>
            <a:r>
              <a:rPr lang="es-ES" sz="2400" dirty="0">
                <a:latin typeface="Arial"/>
              </a:rPr>
              <a:t>El Abogado de la Iglesia representa a la Iglesia</a:t>
            </a:r>
          </a:p>
          <a:p>
            <a:pPr eaLnBrk="1" hangingPunct="1">
              <a:lnSpc>
                <a:spcPct val="90000"/>
              </a:lnSpc>
              <a:spcBef>
                <a:spcPts val="0"/>
              </a:spcBef>
            </a:pPr>
            <a:endParaRPr lang="en-US" sz="2400" dirty="0">
              <a:latin typeface="Arial"/>
            </a:endParaRPr>
          </a:p>
          <a:p>
            <a:pPr eaLnBrk="1" hangingPunct="1">
              <a:lnSpc>
                <a:spcPct val="90000"/>
              </a:lnSpc>
              <a:spcBef>
                <a:spcPts val="0"/>
              </a:spcBef>
            </a:pPr>
            <a:r>
              <a:rPr lang="es-ES_tradnl" sz="2400" dirty="0">
                <a:latin typeface="Arial"/>
              </a:rPr>
              <a:t>El Demandado puede tener su abogado propio</a:t>
            </a:r>
          </a:p>
          <a:p>
            <a:pPr eaLnBrk="1" hangingPunct="1">
              <a:lnSpc>
                <a:spcPct val="90000"/>
              </a:lnSpc>
              <a:spcBef>
                <a:spcPts val="0"/>
              </a:spcBef>
            </a:pPr>
            <a:endParaRPr lang="es-ES_tradnl" sz="2400" dirty="0">
              <a:latin typeface="Arial"/>
            </a:endParaRPr>
          </a:p>
          <a:p>
            <a:pPr eaLnBrk="1" hangingPunct="1">
              <a:lnSpc>
                <a:spcPct val="90000"/>
              </a:lnSpc>
              <a:spcBef>
                <a:spcPts val="0"/>
              </a:spcBef>
            </a:pPr>
            <a:r>
              <a:rPr lang="es-ES_tradnl" sz="2400" dirty="0">
                <a:latin typeface="Arial"/>
              </a:rPr>
              <a:t>Nuevo, descubrimiento en cooperación </a:t>
            </a:r>
          </a:p>
          <a:p>
            <a:pPr eaLnBrk="1" hangingPunct="1">
              <a:lnSpc>
                <a:spcPct val="90000"/>
              </a:lnSpc>
              <a:spcBef>
                <a:spcPts val="0"/>
              </a:spcBef>
              <a:buFontTx/>
              <a:buNone/>
            </a:pPr>
            <a:endParaRPr lang="es-ES_tradnl" sz="2400" dirty="0">
              <a:solidFill>
                <a:srgbClr val="FF0000"/>
              </a:solidFill>
              <a:latin typeface="Arial"/>
            </a:endParaRPr>
          </a:p>
          <a:p>
            <a:pPr eaLnBrk="1" hangingPunct="1">
              <a:lnSpc>
                <a:spcPct val="90000"/>
              </a:lnSpc>
              <a:spcBef>
                <a:spcPts val="0"/>
              </a:spcBef>
            </a:pPr>
            <a:r>
              <a:rPr lang="es-ES_tradnl" sz="2400" dirty="0">
                <a:latin typeface="Arial"/>
              </a:rPr>
              <a:t>Procedimientos formales, grabados</a:t>
            </a:r>
          </a:p>
          <a:p>
            <a:pPr marL="0" indent="0" eaLnBrk="1" hangingPunct="1">
              <a:lnSpc>
                <a:spcPct val="90000"/>
              </a:lnSpc>
              <a:spcBef>
                <a:spcPts val="0"/>
              </a:spcBef>
              <a:buNone/>
            </a:pPr>
            <a:endParaRPr lang="es-ES_tradnl" sz="2400" dirty="0">
              <a:latin typeface="Arial"/>
            </a:endParaRPr>
          </a:p>
          <a:p>
            <a:pPr eaLnBrk="1" hangingPunct="1">
              <a:lnSpc>
                <a:spcPct val="90000"/>
              </a:lnSpc>
              <a:spcBef>
                <a:spcPts val="0"/>
              </a:spcBef>
            </a:pPr>
            <a:r>
              <a:rPr lang="en-US" altLang="en-US" sz="2400" dirty="0">
                <a:solidFill>
                  <a:srgbClr val="FF0000"/>
                </a:solidFill>
              </a:rPr>
              <a:t>Open to the public (unless specific protections)</a:t>
            </a:r>
          </a:p>
          <a:p>
            <a:pPr eaLnBrk="1" hangingPunct="1">
              <a:lnSpc>
                <a:spcPct val="90000"/>
              </a:lnSpc>
              <a:spcBef>
                <a:spcPts val="0"/>
              </a:spcBef>
            </a:pPr>
            <a:endParaRPr lang="es-ES_tradnl" sz="2400" dirty="0">
              <a:latin typeface="Arial"/>
            </a:endParaRPr>
          </a:p>
          <a:p>
            <a:pPr eaLnBrk="1" hangingPunct="1">
              <a:lnSpc>
                <a:spcPct val="90000"/>
              </a:lnSpc>
              <a:spcBef>
                <a:spcPts val="0"/>
              </a:spcBef>
            </a:pPr>
            <a:r>
              <a:rPr lang="es-ES_tradnl" sz="2400" dirty="0">
                <a:latin typeface="Arial"/>
              </a:rPr>
              <a:t>Después de que termine la Audiencia, el </a:t>
            </a:r>
            <a:r>
              <a:rPr lang="es-ES_tradnl" sz="2400" b="1" dirty="0">
                <a:latin typeface="Arial"/>
              </a:rPr>
              <a:t>Panel de Audiencia</a:t>
            </a:r>
            <a:r>
              <a:rPr lang="es-ES_tradnl" sz="2400" dirty="0">
                <a:latin typeface="Arial"/>
              </a:rPr>
              <a:t> puede </a:t>
            </a:r>
          </a:p>
          <a:p>
            <a:pPr lvl="1" eaLnBrk="1" hangingPunct="1">
              <a:lnSpc>
                <a:spcPct val="90000"/>
              </a:lnSpc>
              <a:spcBef>
                <a:spcPts val="0"/>
              </a:spcBef>
            </a:pPr>
            <a:r>
              <a:rPr lang="es-ES_tradnl" sz="2400" dirty="0">
                <a:latin typeface="Arial"/>
              </a:rPr>
              <a:t>Desestimar el asunto</a:t>
            </a:r>
          </a:p>
          <a:p>
            <a:pPr lvl="1" eaLnBrk="1" hangingPunct="1">
              <a:lnSpc>
                <a:spcPct val="90000"/>
              </a:lnSpc>
              <a:spcBef>
                <a:spcPts val="0"/>
              </a:spcBef>
            </a:pPr>
            <a:r>
              <a:rPr lang="es-ES_tradnl" sz="2400" dirty="0">
                <a:latin typeface="Arial"/>
              </a:rPr>
              <a:t>Emitir una orden</a:t>
            </a:r>
            <a:r>
              <a:rPr lang="es-ES_tradnl" sz="2400" i="1" dirty="0">
                <a:latin typeface="Arial"/>
              </a:rPr>
              <a:t>. (Cánones IV.2, IV.13)</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52C93931-B0A9-9742-9376-5481274FB47D}" type="slidenum">
              <a:rPr lang="en-US" sz="1400"/>
              <a:t>41</a:t>
            </a:fld>
            <a:endParaRPr lang="en-US" sz="1400"/>
          </a:p>
        </p:txBody>
      </p:sp>
      <p:sp>
        <p:nvSpPr>
          <p:cNvPr id="31747" name="Rectangle 2"/>
          <p:cNvSpPr>
            <a:spLocks noGrp="1" noChangeArrowheads="1"/>
          </p:cNvSpPr>
          <p:nvPr>
            <p:ph type="title"/>
          </p:nvPr>
        </p:nvSpPr>
        <p:spPr/>
        <p:txBody>
          <a:bodyPr/>
          <a:lstStyle/>
          <a:p>
            <a:pPr eaLnBrk="1" hangingPunct="1">
              <a:defRPr/>
            </a:pPr>
            <a:r>
              <a:rPr lang="es-ES">
                <a:cs typeface="+mj-cs"/>
              </a:rPr>
              <a:t>Orden del Panel de Audiencia</a:t>
            </a:r>
          </a:p>
        </p:txBody>
      </p:sp>
      <p:sp>
        <p:nvSpPr>
          <p:cNvPr id="31748" name="Rectangle 3"/>
          <p:cNvSpPr>
            <a:spLocks noGrp="1" noChangeArrowheads="1"/>
          </p:cNvSpPr>
          <p:nvPr>
            <p:ph type="body" idx="1"/>
          </p:nvPr>
        </p:nvSpPr>
        <p:spPr>
          <a:xfrm>
            <a:off x="457200" y="1600200"/>
            <a:ext cx="8229600" cy="3048000"/>
          </a:xfrm>
        </p:spPr>
        <p:txBody>
          <a:bodyPr/>
          <a:lstStyle/>
          <a:p>
            <a:pPr eaLnBrk="1" hangingPunct="1"/>
            <a:r>
              <a:rPr lang="es-ES" sz="2400">
                <a:latin typeface="Arial"/>
              </a:rPr>
              <a:t>Al igual que la Orden del Panel de Conferencia, una Orden del Panel de Audiencia puede incluir cualquier término que respalde los objetivos del Título IV, como por ejemplo:</a:t>
            </a:r>
          </a:p>
          <a:p>
            <a:pPr eaLnBrk="1" hangingPunct="1">
              <a:buFontTx/>
              <a:buNone/>
            </a:pPr>
            <a:endParaRPr lang="es-ES" sz="2400">
              <a:latin typeface="Arial"/>
            </a:endParaRPr>
          </a:p>
          <a:p>
            <a:pPr lvl="1" eaLnBrk="1" hangingPunct="1"/>
            <a:r>
              <a:rPr lang="es-ES" sz="2400">
                <a:latin typeface="Arial"/>
              </a:rPr>
              <a:t>La amonestación</a:t>
            </a:r>
          </a:p>
          <a:p>
            <a:pPr lvl="1" eaLnBrk="1" hangingPunct="1"/>
            <a:r>
              <a:rPr lang="es-ES" sz="2400">
                <a:latin typeface="Arial"/>
              </a:rPr>
              <a:t>La suspensión</a:t>
            </a:r>
          </a:p>
          <a:p>
            <a:pPr lvl="1" eaLnBrk="1" hangingPunct="1"/>
            <a:r>
              <a:rPr lang="es-ES" sz="2400">
                <a:latin typeface="Arial"/>
              </a:rPr>
              <a:t>La deposición  </a:t>
            </a:r>
            <a:r>
              <a:rPr lang="es-ES" sz="2400" i="1">
                <a:latin typeface="Arial"/>
              </a:rPr>
              <a:t>(Canon IV.14.6</a:t>
            </a:r>
            <a:r>
              <a:rPr lang="en-US" sz="2400" i="1">
                <a:latin typeface="Arial"/>
              </a:rPr>
              <a:t>)</a:t>
            </a:r>
            <a:endParaRPr lang="en-US" sz="2400">
              <a:latin typeface="Arial"/>
            </a:endParaRPr>
          </a:p>
        </p:txBody>
      </p:sp>
      <p:sp>
        <p:nvSpPr>
          <p:cNvPr id="31749" name="Rectangle 5"/>
          <p:cNvSpPr>
            <a:spLocks noChangeArrowheads="1"/>
          </p:cNvSpPr>
          <p:nvPr/>
        </p:nvSpPr>
        <p:spPr bwMode="auto">
          <a:xfrm>
            <a:off x="685800" y="5029200"/>
            <a:ext cx="7772400" cy="1143000"/>
          </a:xfrm>
          <a:prstGeom prst="rect">
            <a:avLst/>
          </a:prstGeom>
          <a:solidFill>
            <a:srgbClr val="EE8A4C"/>
          </a:solidFill>
          <a:ln w="9525">
            <a:solidFill>
              <a:schemeClr val="tx1"/>
            </a:solidFill>
            <a:miter lim="800000"/>
          </a:ln>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eaLnBrk="1" hangingPunct="1"/>
            <a:r>
              <a:rPr lang="es-ES" b="1"/>
              <a:t>PROBLEMA: </a:t>
            </a:r>
            <a:r>
              <a:rPr lang="es-ES"/>
              <a:t>¿De qué manera una acción de suspensión o deposición en</a:t>
            </a:r>
          </a:p>
          <a:p>
            <a:pPr algn="ctr" eaLnBrk="1" hangingPunct="1"/>
            <a:r>
              <a:rPr lang="es-ES"/>
              <a:t> el proceso disciplinario de la Iglesia se relaciona con el derecho secular?</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FFE82A82-3B92-A34A-A145-2061FD839978}" type="slidenum">
              <a:rPr lang="en-US" sz="1400"/>
              <a:t>42</a:t>
            </a:fld>
            <a:endParaRPr lang="en-US" sz="1400"/>
          </a:p>
        </p:txBody>
      </p:sp>
      <p:sp>
        <p:nvSpPr>
          <p:cNvPr id="32771" name="Rectangle 2"/>
          <p:cNvSpPr>
            <a:spLocks noGrp="1" noChangeArrowheads="1"/>
          </p:cNvSpPr>
          <p:nvPr>
            <p:ph type="title"/>
          </p:nvPr>
        </p:nvSpPr>
        <p:spPr>
          <a:xfrm>
            <a:off x="457200" y="274638"/>
            <a:ext cx="8229600" cy="792162"/>
          </a:xfrm>
        </p:spPr>
        <p:txBody>
          <a:bodyPr/>
          <a:lstStyle/>
          <a:p>
            <a:pPr eaLnBrk="1" hangingPunct="1"/>
            <a:r>
              <a:rPr lang="es-ES">
                <a:latin typeface="Arial"/>
              </a:rPr>
              <a:t>La Apelación</a:t>
            </a:r>
          </a:p>
        </p:txBody>
      </p:sp>
      <p:sp>
        <p:nvSpPr>
          <p:cNvPr id="32772" name="Rectangle 3"/>
          <p:cNvSpPr>
            <a:spLocks noGrp="1" noChangeArrowheads="1"/>
          </p:cNvSpPr>
          <p:nvPr>
            <p:ph type="body" idx="1"/>
          </p:nvPr>
        </p:nvSpPr>
        <p:spPr>
          <a:xfrm>
            <a:off x="304800" y="1066800"/>
            <a:ext cx="8686800" cy="3657600"/>
          </a:xfrm>
        </p:spPr>
        <p:txBody>
          <a:bodyPr/>
          <a:lstStyle/>
          <a:p>
            <a:pPr eaLnBrk="1" hangingPunct="1">
              <a:lnSpc>
                <a:spcPct val="90000"/>
              </a:lnSpc>
            </a:pPr>
            <a:r>
              <a:rPr lang="es-ES" sz="2000" b="1" dirty="0">
                <a:latin typeface="Arial"/>
              </a:rPr>
              <a:t>El Demandado </a:t>
            </a:r>
            <a:r>
              <a:rPr lang="es-ES" sz="2000" dirty="0">
                <a:latin typeface="Arial"/>
              </a:rPr>
              <a:t>o el </a:t>
            </a:r>
            <a:r>
              <a:rPr lang="es-ES" sz="2000" b="1" dirty="0">
                <a:latin typeface="Arial"/>
              </a:rPr>
              <a:t>Abogado de la Iglesia </a:t>
            </a:r>
            <a:r>
              <a:rPr lang="es-ES" sz="2000" dirty="0">
                <a:latin typeface="Arial"/>
              </a:rPr>
              <a:t>pueden apelar. </a:t>
            </a:r>
            <a:r>
              <a:rPr lang="es-ES" sz="2000" i="1" dirty="0">
                <a:latin typeface="Arial"/>
              </a:rPr>
              <a:t>(Canon IV.15.2)</a:t>
            </a:r>
          </a:p>
          <a:p>
            <a:pPr>
              <a:lnSpc>
                <a:spcPct val="90000"/>
              </a:lnSpc>
            </a:pPr>
            <a:r>
              <a:rPr lang="en-US" altLang="en-US" sz="2000" dirty="0">
                <a:solidFill>
                  <a:srgbClr val="FF0000"/>
                </a:solidFill>
              </a:rPr>
              <a:t>Churchwide Court of Review </a:t>
            </a:r>
            <a:r>
              <a:rPr lang="en-US" altLang="en-US" sz="2000" i="1" dirty="0">
                <a:solidFill>
                  <a:srgbClr val="FF0000"/>
                </a:solidFill>
              </a:rPr>
              <a:t>(Canon IV.5.4)</a:t>
            </a:r>
            <a:r>
              <a:rPr lang="en-US" altLang="en-US" sz="2000" dirty="0">
                <a:solidFill>
                  <a:srgbClr val="FF0000"/>
                </a:solidFill>
              </a:rPr>
              <a:t> </a:t>
            </a:r>
            <a:r>
              <a:rPr lang="en-US" altLang="en-US" sz="2000" i="1" dirty="0">
                <a:solidFill>
                  <a:srgbClr val="FF0000"/>
                </a:solidFill>
              </a:rPr>
              <a:t>(note CHANGE from Provincial Courts of Review in 2018) </a:t>
            </a:r>
            <a:r>
              <a:rPr lang="en-US" altLang="en-US" sz="2000" dirty="0">
                <a:solidFill>
                  <a:srgbClr val="FF0000"/>
                </a:solidFill>
              </a:rPr>
              <a:t>=</a:t>
            </a:r>
          </a:p>
          <a:p>
            <a:pPr lvl="1">
              <a:lnSpc>
                <a:spcPct val="90000"/>
              </a:lnSpc>
            </a:pPr>
            <a:r>
              <a:rPr lang="en-US" altLang="en-US" sz="2000" dirty="0">
                <a:solidFill>
                  <a:srgbClr val="FF0000"/>
                </a:solidFill>
              </a:rPr>
              <a:t>3 Bishops</a:t>
            </a:r>
          </a:p>
          <a:p>
            <a:pPr lvl="1">
              <a:lnSpc>
                <a:spcPct val="90000"/>
              </a:lnSpc>
            </a:pPr>
            <a:r>
              <a:rPr lang="en-US" altLang="en-US" sz="2000" dirty="0">
                <a:solidFill>
                  <a:srgbClr val="FF0000"/>
                </a:solidFill>
              </a:rPr>
              <a:t>6 Clergy (at least 2 each of Priests and Deacons)</a:t>
            </a:r>
          </a:p>
          <a:p>
            <a:pPr lvl="1">
              <a:lnSpc>
                <a:spcPct val="90000"/>
              </a:lnSpc>
            </a:pPr>
            <a:r>
              <a:rPr lang="en-US" altLang="en-US" sz="2000" dirty="0">
                <a:solidFill>
                  <a:srgbClr val="FF0000"/>
                </a:solidFill>
              </a:rPr>
              <a:t>6 Lay persons </a:t>
            </a:r>
          </a:p>
          <a:p>
            <a:pPr lvl="1">
              <a:lnSpc>
                <a:spcPct val="90000"/>
              </a:lnSpc>
            </a:pPr>
            <a:r>
              <a:rPr lang="en-US" altLang="en-US" sz="2000" dirty="0">
                <a:solidFill>
                  <a:srgbClr val="FF0000"/>
                </a:solidFill>
              </a:rPr>
              <a:t>3 Alternates (Bishop, Priest or Deacon, Lay)</a:t>
            </a:r>
          </a:p>
          <a:p>
            <a:pPr lvl="1">
              <a:lnSpc>
                <a:spcPct val="90000"/>
              </a:lnSpc>
            </a:pPr>
            <a:r>
              <a:rPr lang="en-US" altLang="en-US" sz="2000" dirty="0">
                <a:solidFill>
                  <a:srgbClr val="FF0000"/>
                </a:solidFill>
              </a:rPr>
              <a:t>Members of Disciplinary Boards in their own Dioceses</a:t>
            </a:r>
          </a:p>
          <a:p>
            <a:pPr lvl="1">
              <a:lnSpc>
                <a:spcPct val="90000"/>
              </a:lnSpc>
            </a:pPr>
            <a:r>
              <a:rPr lang="en-US" altLang="en-US" sz="2000" dirty="0">
                <a:solidFill>
                  <a:srgbClr val="FF0000"/>
                </a:solidFill>
              </a:rPr>
              <a:t>PANEL for a matter = 1 Bishop, 2 Clergy, 2 Lay</a:t>
            </a:r>
          </a:p>
          <a:p>
            <a:pPr lvl="1">
              <a:lnSpc>
                <a:spcPct val="90000"/>
              </a:lnSpc>
            </a:pPr>
            <a:r>
              <a:rPr lang="en-US" altLang="en-US" sz="2000" dirty="0">
                <a:solidFill>
                  <a:srgbClr val="FF0000"/>
                </a:solidFill>
              </a:rPr>
              <a:t>No member may serve on a matter involving own Diocese</a:t>
            </a:r>
            <a:endParaRPr lang="es-ES" sz="2000" dirty="0">
              <a:latin typeface="Arial"/>
            </a:endParaRPr>
          </a:p>
        </p:txBody>
      </p:sp>
      <p:sp>
        <p:nvSpPr>
          <p:cNvPr id="32773" name="Rectangle 5"/>
          <p:cNvSpPr>
            <a:spLocks noChangeArrowheads="1"/>
          </p:cNvSpPr>
          <p:nvPr/>
        </p:nvSpPr>
        <p:spPr bwMode="auto">
          <a:xfrm>
            <a:off x="457200" y="4876800"/>
            <a:ext cx="822960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342900" indent="-342900" eaLnBrk="1" hangingPunct="1">
              <a:lnSpc>
                <a:spcPct val="90000"/>
              </a:lnSpc>
              <a:spcBef>
                <a:spcPct val="20000"/>
              </a:spcBef>
              <a:buFont typeface="Arial" charset="0"/>
              <a:buChar char="•"/>
            </a:pPr>
            <a:r>
              <a:rPr lang="es-ES" sz="2000"/>
              <a:t>La Tribunal Provincial de Revisión puede</a:t>
            </a:r>
          </a:p>
          <a:p>
            <a:pPr marL="742950" lvl="1" indent="-285750" eaLnBrk="1" hangingPunct="1">
              <a:lnSpc>
                <a:spcPct val="90000"/>
              </a:lnSpc>
              <a:spcBef>
                <a:spcPct val="20000"/>
              </a:spcBef>
              <a:buFontTx/>
              <a:buChar char="–"/>
            </a:pPr>
            <a:r>
              <a:rPr lang="es-ES" sz="2000"/>
              <a:t>Desestimar el recurso</a:t>
            </a:r>
          </a:p>
          <a:p>
            <a:pPr marL="742950" lvl="1" indent="-285750" eaLnBrk="1" hangingPunct="1">
              <a:lnSpc>
                <a:spcPct val="90000"/>
              </a:lnSpc>
              <a:spcBef>
                <a:spcPct val="20000"/>
              </a:spcBef>
              <a:buFontTx/>
              <a:buChar char="–"/>
            </a:pPr>
            <a:r>
              <a:rPr lang="es-ES" sz="2000"/>
              <a:t>Revertirlo o afirmarlo en su totalidad o en parte</a:t>
            </a:r>
          </a:p>
          <a:p>
            <a:pPr marL="742950" lvl="1" indent="-285750" eaLnBrk="1" hangingPunct="1">
              <a:lnSpc>
                <a:spcPct val="90000"/>
              </a:lnSpc>
              <a:spcBef>
                <a:spcPct val="20000"/>
              </a:spcBef>
              <a:buFontTx/>
              <a:buChar char="–"/>
            </a:pPr>
            <a:r>
              <a:rPr lang="es-ES" sz="2000"/>
              <a:t>Garantizar una nueva audiencia ante el Panel de Audiencia </a:t>
            </a:r>
            <a:r>
              <a:rPr lang="es-ES" sz="2000" i="1"/>
              <a:t>(Canon IV.15.13)</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7C96F92A-6B8A-2A4A-B023-F476F90C9072}" type="slidenum">
              <a:rPr lang="en-US" sz="1400"/>
              <a:t>43</a:t>
            </a:fld>
            <a:endParaRPr lang="en-US" sz="1400"/>
          </a:p>
        </p:txBody>
      </p:sp>
      <p:sp>
        <p:nvSpPr>
          <p:cNvPr id="33795" name="Rectangle 3"/>
          <p:cNvSpPr>
            <a:spLocks noGrp="1" noChangeArrowheads="1"/>
          </p:cNvSpPr>
          <p:nvPr>
            <p:ph type="body" idx="1"/>
          </p:nvPr>
        </p:nvSpPr>
        <p:spPr/>
        <p:txBody>
          <a:bodyPr/>
          <a:lstStyle/>
          <a:p>
            <a:pPr algn="ctr" eaLnBrk="1" hangingPunct="1">
              <a:buFontTx/>
              <a:buNone/>
            </a:pPr>
            <a:r>
              <a:rPr lang="en-US" sz="4800">
                <a:latin typeface="Arial"/>
              </a:rPr>
              <a:t>¡¡</a:t>
            </a:r>
            <a:r>
              <a:rPr lang="en-US" sz="4800" b="1">
                <a:latin typeface="Arial"/>
              </a:rPr>
              <a:t>CASO CERRADO!!</a:t>
            </a:r>
          </a:p>
          <a:p>
            <a:pPr algn="ctr" eaLnBrk="1" hangingPunct="1">
              <a:buFontTx/>
              <a:buNone/>
            </a:pPr>
            <a:endParaRPr lang="en-US" sz="4800" b="1">
              <a:latin typeface="Arial"/>
            </a:endParaRPr>
          </a:p>
          <a:p>
            <a:pPr algn="ctr" eaLnBrk="1" hangingPunct="1">
              <a:buFontTx/>
              <a:buNone/>
            </a:pPr>
            <a:endParaRPr lang="en-US" sz="4800" b="1">
              <a:latin typeface="Arial"/>
            </a:endParaRPr>
          </a:p>
        </p:txBody>
      </p:sp>
      <p:sp>
        <p:nvSpPr>
          <p:cNvPr id="33796" name="Oval 4"/>
          <p:cNvSpPr>
            <a:spLocks noChangeArrowheads="1"/>
          </p:cNvSpPr>
          <p:nvPr/>
        </p:nvSpPr>
        <p:spPr bwMode="auto">
          <a:xfrm>
            <a:off x="2895600" y="2895600"/>
            <a:ext cx="3124200" cy="2895600"/>
          </a:xfrm>
          <a:prstGeom prst="ellipse">
            <a:avLst/>
          </a:prstGeom>
          <a:solidFill>
            <a:schemeClr val="accent1"/>
          </a:solidFill>
          <a:ln w="9525">
            <a:solidFill>
              <a:schemeClr val="tx1"/>
            </a:solidFill>
            <a:round/>
          </a:ln>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eaLnBrk="1" hangingPunct="1">
              <a:defRPr/>
            </a:pPr>
            <a:r>
              <a:rPr lang="en-US">
                <a:cs typeface="+mn-cs"/>
              </a:rPr>
              <a:t>!!	!!</a:t>
            </a:r>
          </a:p>
          <a:p>
            <a:pPr algn="ctr" eaLnBrk="1" hangingPunct="1">
              <a:defRPr/>
            </a:pPr>
            <a:endParaRPr lang="en-US">
              <a:cs typeface="+mn-cs"/>
            </a:endParaRPr>
          </a:p>
          <a:p>
            <a:pPr algn="ctr" eaLnBrk="1" hangingPunct="1">
              <a:defRPr/>
            </a:pPr>
            <a:endParaRPr lang="en-US">
              <a:cs typeface="+mn-cs"/>
            </a:endParaRPr>
          </a:p>
          <a:p>
            <a:pPr algn="ctr" eaLnBrk="1" hangingPunct="1">
              <a:defRPr/>
            </a:pPr>
            <a:r>
              <a:rPr lang="en-US">
                <a:cs typeface="+mn-cs"/>
              </a:rPr>
              <a:t>^</a:t>
            </a:r>
          </a:p>
          <a:p>
            <a:pPr algn="ctr" eaLnBrk="1" hangingPunct="1">
              <a:defRPr/>
            </a:pPr>
            <a:endParaRPr lang="en-US">
              <a:cs typeface="+mn-cs"/>
            </a:endParaRPr>
          </a:p>
          <a:p>
            <a:pPr algn="ctr" eaLnBrk="1" hangingPunct="1">
              <a:defRPr/>
            </a:pPr>
            <a:r>
              <a:rPr lang="en-US">
                <a:cs typeface="+mn-cs"/>
              </a:rPr>
              <a:t>\_________/</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AAEE0B3D-36AC-C548-91F0-ECBF4CC0BB81}" type="slidenum">
              <a:rPr lang="en-US" sz="1400"/>
              <a:t>5</a:t>
            </a:fld>
            <a:endParaRPr lang="en-US" sz="1400"/>
          </a:p>
        </p:txBody>
      </p:sp>
      <p:sp>
        <p:nvSpPr>
          <p:cNvPr id="5123" name="Rectangle 2"/>
          <p:cNvSpPr>
            <a:spLocks noGrp="1" noChangeArrowheads="1"/>
          </p:cNvSpPr>
          <p:nvPr>
            <p:ph type="title"/>
          </p:nvPr>
        </p:nvSpPr>
        <p:spPr>
          <a:xfrm>
            <a:off x="457200" y="274638"/>
            <a:ext cx="8229600" cy="868362"/>
          </a:xfrm>
        </p:spPr>
        <p:txBody>
          <a:bodyPr/>
          <a:lstStyle/>
          <a:p>
            <a:pPr eaLnBrk="1" hangingPunct="1"/>
            <a:r>
              <a:rPr lang="en-US">
                <a:latin typeface="Arial"/>
              </a:rPr>
              <a:t>¿</a:t>
            </a:r>
            <a:r>
              <a:rPr lang="es-ES_tradnl">
                <a:latin typeface="Arial"/>
              </a:rPr>
              <a:t>Qué es una </a:t>
            </a:r>
            <a:r>
              <a:rPr lang="es-ES_tradnl" altLang="ja-JP">
                <a:latin typeface="Arial"/>
              </a:rPr>
              <a:t>“Ofensa”?</a:t>
            </a:r>
            <a:endParaRPr lang="es-ES_tradnl">
              <a:latin typeface="Arial"/>
            </a:endParaRPr>
          </a:p>
        </p:txBody>
      </p:sp>
      <p:sp>
        <p:nvSpPr>
          <p:cNvPr id="5124" name="Rectangle 3"/>
          <p:cNvSpPr>
            <a:spLocks noGrp="1" noChangeArrowheads="1"/>
          </p:cNvSpPr>
          <p:nvPr>
            <p:ph type="body" idx="1"/>
          </p:nvPr>
        </p:nvSpPr>
        <p:spPr>
          <a:xfrm>
            <a:off x="457200" y="1143000"/>
            <a:ext cx="8229600" cy="4983163"/>
          </a:xfrm>
        </p:spPr>
        <p:txBody>
          <a:bodyPr/>
          <a:lstStyle/>
          <a:p>
            <a:r>
              <a:rPr lang="es-ES_tradnl" sz="1800" b="1">
                <a:latin typeface="Arial"/>
              </a:rPr>
              <a:t>“CANON 3: De la Responsabilidad</a:t>
            </a:r>
          </a:p>
          <a:p>
            <a:pPr>
              <a:buFontTx/>
              <a:buNone/>
            </a:pPr>
            <a:endParaRPr lang="es-ES_tradnl" sz="1800" b="1">
              <a:latin typeface="Arial"/>
            </a:endParaRPr>
          </a:p>
          <a:p>
            <a:r>
              <a:rPr lang="es-ES_tradnl" sz="1800" b="1" u="sng">
                <a:latin typeface="Arial"/>
              </a:rPr>
              <a:t>Sec. 1.</a:t>
            </a:r>
            <a:r>
              <a:rPr lang="es-ES_tradnl" sz="1800">
                <a:latin typeface="Arial"/>
              </a:rPr>
              <a:t> Un Clérigo estará sujeto a proceso en virtud de este Título por: </a:t>
            </a:r>
          </a:p>
          <a:p>
            <a:pPr>
              <a:buFontTx/>
              <a:buNone/>
            </a:pPr>
            <a:endParaRPr lang="en-US" sz="1800">
              <a:latin typeface="Arial"/>
            </a:endParaRPr>
          </a:p>
          <a:p>
            <a:r>
              <a:rPr lang="es-ES_tradnl" sz="1800">
                <a:latin typeface="Arial"/>
              </a:rPr>
              <a:t>(a) violar o intentar violar a sabiendas, directamente o mediante actos de otra persona, la Constitución o los Cánones de la Iglesia o de cualquier diócesis; </a:t>
            </a:r>
          </a:p>
          <a:p>
            <a:pPr>
              <a:buFontTx/>
              <a:buNone/>
            </a:pPr>
            <a:endParaRPr lang="en-US" sz="1800">
              <a:latin typeface="Arial"/>
            </a:endParaRPr>
          </a:p>
          <a:p>
            <a:r>
              <a:rPr lang="es-ES_tradnl" sz="1800">
                <a:latin typeface="Arial"/>
              </a:rPr>
              <a:t>(b) no cooperar, sin causa que lo justifique, con investigaciones o procesos llevados a cabo bajo la autoridad que emana de este Título; o </a:t>
            </a:r>
          </a:p>
          <a:p>
            <a:pPr>
              <a:buFontTx/>
              <a:buNone/>
            </a:pPr>
            <a:endParaRPr lang="en-US" sz="1800">
              <a:latin typeface="Arial"/>
            </a:endParaRPr>
          </a:p>
          <a:p>
            <a:r>
              <a:rPr lang="es-ES_tradnl" sz="1800">
                <a:latin typeface="Arial"/>
              </a:rPr>
              <a:t>(c) acusar falsamente en forma intencional y maliciosa o brindar falso testimonio o suministrar pruebas falsas, a sabiendas, en investigaciones o procesos realizados según lo dispuesto en este Titulo.  . . . </a:t>
            </a:r>
            <a:endParaRPr lang="en-US" sz="1800">
              <a:latin typeface="Aria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a:rPr>
              <a:t>¿</a:t>
            </a:r>
            <a:r>
              <a:rPr lang="es-ES_tradnl">
                <a:latin typeface="Arial"/>
              </a:rPr>
              <a:t>Qué es una </a:t>
            </a:r>
            <a:r>
              <a:rPr lang="es-ES_tradnl" altLang="ja-JP">
                <a:latin typeface="Arial"/>
              </a:rPr>
              <a:t>“Ofensa”?</a:t>
            </a:r>
            <a:r>
              <a:rPr lang="es-ES_tradnl" altLang="ja-JP" sz="4000">
                <a:latin typeface="Arial"/>
              </a:rPr>
              <a:t> </a:t>
            </a:r>
            <a:r>
              <a:rPr lang="es-ES" altLang="ja-JP" sz="4000">
                <a:latin typeface="Arial"/>
              </a:rPr>
              <a:t>Continuación</a:t>
            </a:r>
            <a:endParaRPr lang="en-US">
              <a:latin typeface="Arial"/>
            </a:endParaRPr>
          </a:p>
        </p:txBody>
      </p:sp>
      <p:sp>
        <p:nvSpPr>
          <p:cNvPr id="3" name="Content Placeholder 2"/>
          <p:cNvSpPr>
            <a:spLocks noGrp="1"/>
          </p:cNvSpPr>
          <p:nvPr>
            <p:ph idx="1"/>
          </p:nvPr>
        </p:nvSpPr>
        <p:spPr>
          <a:xfrm>
            <a:off x="457200" y="1600200"/>
            <a:ext cx="8229600" cy="4525963"/>
          </a:xfrm>
        </p:spPr>
        <p:txBody>
          <a:bodyPr/>
          <a:lstStyle/>
          <a:p>
            <a:pPr>
              <a:lnSpc>
                <a:spcPct val="80000"/>
              </a:lnSpc>
              <a:spcBef>
                <a:spcPts val="0"/>
              </a:spcBef>
            </a:pPr>
            <a:r>
              <a:rPr lang="en-US" altLang="en-US" sz="1800" b="1" dirty="0">
                <a:solidFill>
                  <a:srgbClr val="FF0000"/>
                </a:solidFill>
              </a:rPr>
              <a:t>“(d)</a:t>
            </a:r>
            <a:r>
              <a:rPr lang="en-US" altLang="en-US" sz="1800" dirty="0">
                <a:solidFill>
                  <a:srgbClr val="FF0000"/>
                </a:solidFill>
              </a:rPr>
              <a:t> intentionally misrepresenting or omitting any material fact in applying for admission to Postulancy, for admission to Candidacy, for ordination as a Deacon or Priest, for reception from another Church as a Deacon or Priest, or for nomination or appointment as a Bishop.  </a:t>
            </a:r>
          </a:p>
          <a:p>
            <a:pPr>
              <a:lnSpc>
                <a:spcPct val="80000"/>
              </a:lnSpc>
              <a:spcBef>
                <a:spcPts val="0"/>
              </a:spcBef>
            </a:pPr>
            <a:endParaRPr lang="en-US" altLang="en-US" sz="1800" dirty="0">
              <a:solidFill>
                <a:srgbClr val="FF0000"/>
              </a:solidFill>
            </a:endParaRPr>
          </a:p>
          <a:p>
            <a:pPr>
              <a:lnSpc>
                <a:spcPct val="80000"/>
              </a:lnSpc>
              <a:spcBef>
                <a:spcPts val="0"/>
              </a:spcBef>
            </a:pPr>
            <a:r>
              <a:rPr lang="en-US" altLang="en-US" sz="1800" b="1" dirty="0">
                <a:solidFill>
                  <a:srgbClr val="FF0000"/>
                </a:solidFill>
              </a:rPr>
              <a:t>“(e) </a:t>
            </a:r>
            <a:r>
              <a:rPr lang="en-US" altLang="en-US" sz="1800" dirty="0">
                <a:solidFill>
                  <a:srgbClr val="FF0000"/>
                </a:solidFill>
              </a:rPr>
              <a:t>discharging, demoting, or otherwise retaliating against any person because the person has opposed any practices forbidden under this Title or because the person has reported information concerning an Offense, testified, or assisted in any proceeding under this Title.  </a:t>
            </a:r>
          </a:p>
          <a:p>
            <a:pPr>
              <a:spcBef>
                <a:spcPts val="0"/>
              </a:spcBef>
            </a:pPr>
            <a:endParaRPr lang="es-ES_tradnl" sz="1800" b="1" u="sng" dirty="0">
              <a:latin typeface="Arial"/>
            </a:endParaRPr>
          </a:p>
          <a:p>
            <a:pPr>
              <a:spcBef>
                <a:spcPts val="0"/>
              </a:spcBef>
            </a:pPr>
            <a:r>
              <a:rPr lang="es-ES_tradnl" sz="1800" b="1" u="sng" dirty="0">
                <a:latin typeface="Arial"/>
              </a:rPr>
              <a:t>Sec. 2.</a:t>
            </a:r>
            <a:r>
              <a:rPr lang="es-ES_tradnl" sz="1800" dirty="0">
                <a:latin typeface="Arial"/>
              </a:rPr>
              <a:t> Un Clérigo será responsable de cualquier violación de las Normas de Conducta dispuestas en el Canon IV.4. </a:t>
            </a:r>
          </a:p>
          <a:p>
            <a:pPr>
              <a:spcBef>
                <a:spcPts val="0"/>
              </a:spcBef>
              <a:buFontTx/>
              <a:buNone/>
            </a:pPr>
            <a:endParaRPr lang="en-US" sz="1800" dirty="0">
              <a:latin typeface="Arial"/>
            </a:endParaRPr>
          </a:p>
          <a:p>
            <a:pPr>
              <a:spcBef>
                <a:spcPts val="0"/>
              </a:spcBef>
            </a:pPr>
            <a:r>
              <a:rPr lang="es-ES_tradnl" sz="1800" b="1" u="sng" dirty="0">
                <a:latin typeface="Arial"/>
              </a:rPr>
              <a:t>Sec. 3.</a:t>
            </a:r>
            <a:r>
              <a:rPr lang="es-ES_tradnl" sz="1800" dirty="0">
                <a:latin typeface="Arial"/>
              </a:rPr>
              <a:t> A fin de que una conducta o condición se someta a las disposiciones de este Título, la Ofensa que origine la acusación deberá violar las disposiciones aplicables del Canon IV.3 o IV.4 y deberá ser material y sustancial o de clara y de gran importancia para el ministerio de la Iglesia.</a:t>
            </a:r>
            <a:r>
              <a:rPr lang="en-US" sz="1800" dirty="0">
                <a:latin typeface="Arial"/>
              </a:rPr>
              <a:t>” </a:t>
            </a:r>
            <a:r>
              <a:rPr lang="es-ES_tradnl" sz="1800" i="1" dirty="0">
                <a:latin typeface="Arial"/>
              </a:rPr>
              <a:t>(Canon IV.3)</a:t>
            </a:r>
          </a:p>
          <a:p>
            <a:endParaRPr lang="en-US" sz="1800" dirty="0">
              <a:latin typeface="Arial"/>
            </a:endParaRPr>
          </a:p>
        </p:txBody>
      </p:sp>
      <p:sp>
        <p:nvSpPr>
          <p:cNvPr id="9220"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a:ea typeface="ＭＳ Ｐゴシック" charset="0"/>
                <a:cs typeface="ＭＳ Ｐゴシック" charset="0"/>
              </a:defRPr>
            </a:lvl1pPr>
            <a:lvl2pPr marL="742950" indent="-285750">
              <a:defRPr>
                <a:solidFill>
                  <a:schemeClr val="tx1"/>
                </a:solidFill>
                <a:latin typeface="Arial"/>
                <a:ea typeface="ＭＳ Ｐゴシック" charset="0"/>
              </a:defRPr>
            </a:lvl2pPr>
            <a:lvl3pPr marL="1143000" indent="-228600">
              <a:defRPr>
                <a:solidFill>
                  <a:schemeClr val="tx1"/>
                </a:solidFill>
                <a:latin typeface="Arial"/>
                <a:ea typeface="ＭＳ Ｐゴシック" charset="0"/>
              </a:defRPr>
            </a:lvl3pPr>
            <a:lvl4pPr marL="1600200" indent="-228600">
              <a:defRPr>
                <a:solidFill>
                  <a:schemeClr val="tx1"/>
                </a:solidFill>
                <a:latin typeface="Arial"/>
                <a:ea typeface="ＭＳ Ｐゴシック" charset="0"/>
              </a:defRPr>
            </a:lvl4pPr>
            <a:lvl5pPr marL="2057400" indent="-228600">
              <a:defRPr>
                <a:solidFill>
                  <a:schemeClr val="tx1"/>
                </a:solidFill>
                <a:latin typeface="Arial"/>
                <a:ea typeface="ＭＳ Ｐゴシック" charset="0"/>
              </a:defRPr>
            </a:lvl5pPr>
            <a:lvl6pPr marL="2514600" indent="-228600" eaLnBrk="0" fontAlgn="base" hangingPunct="0">
              <a:spcBef>
                <a:spcPct val="0"/>
              </a:spcBef>
              <a:spcAft>
                <a:spcPct val="0"/>
              </a:spcAft>
              <a:defRPr>
                <a:solidFill>
                  <a:schemeClr val="tx1"/>
                </a:solidFill>
                <a:latin typeface="Arial"/>
                <a:ea typeface="ＭＳ Ｐゴシック" charset="0"/>
              </a:defRPr>
            </a:lvl6pPr>
            <a:lvl7pPr marL="2971800" indent="-228600" eaLnBrk="0" fontAlgn="base" hangingPunct="0">
              <a:spcBef>
                <a:spcPct val="0"/>
              </a:spcBef>
              <a:spcAft>
                <a:spcPct val="0"/>
              </a:spcAft>
              <a:defRPr>
                <a:solidFill>
                  <a:schemeClr val="tx1"/>
                </a:solidFill>
                <a:latin typeface="Arial"/>
                <a:ea typeface="ＭＳ Ｐゴシック" charset="0"/>
              </a:defRPr>
            </a:lvl7pPr>
            <a:lvl8pPr marL="3429000" indent="-228600" eaLnBrk="0" fontAlgn="base" hangingPunct="0">
              <a:spcBef>
                <a:spcPct val="0"/>
              </a:spcBef>
              <a:spcAft>
                <a:spcPct val="0"/>
              </a:spcAft>
              <a:defRPr>
                <a:solidFill>
                  <a:schemeClr val="tx1"/>
                </a:solidFill>
                <a:latin typeface="Arial"/>
                <a:ea typeface="ＭＳ Ｐゴシック" charset="0"/>
              </a:defRPr>
            </a:lvl8pPr>
            <a:lvl9pPr marL="3886200" indent="-228600" eaLnBrk="0" fontAlgn="base" hangingPunct="0">
              <a:spcBef>
                <a:spcPct val="0"/>
              </a:spcBef>
              <a:spcAft>
                <a:spcPct val="0"/>
              </a:spcAft>
              <a:defRPr>
                <a:solidFill>
                  <a:schemeClr val="tx1"/>
                </a:solidFill>
                <a:latin typeface="Arial"/>
                <a:ea typeface="ＭＳ Ｐゴシック" charset="0"/>
              </a:defRPr>
            </a:lvl9pPr>
          </a:lstStyle>
          <a:p>
            <a:fld id="{FE66F93E-A5DA-FF45-905C-387C78513005}" type="slidenum">
              <a:rPr lang="en-US"/>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FE2129AD-AA51-5C41-83AF-5C71626780B5}" type="slidenum">
              <a:rPr lang="en-US" sz="1400"/>
              <a:t>7</a:t>
            </a:fld>
            <a:endParaRPr lang="en-US" sz="1400"/>
          </a:p>
        </p:txBody>
      </p:sp>
      <p:sp>
        <p:nvSpPr>
          <p:cNvPr id="6147" name="Rectangle 2"/>
          <p:cNvSpPr>
            <a:spLocks noGrp="1" noChangeArrowheads="1"/>
          </p:cNvSpPr>
          <p:nvPr>
            <p:ph type="title"/>
          </p:nvPr>
        </p:nvSpPr>
        <p:spPr>
          <a:xfrm>
            <a:off x="0" y="76200"/>
            <a:ext cx="9144000" cy="944563"/>
          </a:xfrm>
        </p:spPr>
        <p:txBody>
          <a:bodyPr/>
          <a:lstStyle/>
          <a:p>
            <a:pPr eaLnBrk="1" hangingPunct="1"/>
            <a:r>
              <a:rPr lang="en-US" sz="4000">
                <a:latin typeface="Arial"/>
              </a:rPr>
              <a:t>¿</a:t>
            </a:r>
            <a:r>
              <a:rPr lang="es-ES_tradnl" sz="4000">
                <a:latin typeface="Arial"/>
              </a:rPr>
              <a:t>Qué es una </a:t>
            </a:r>
            <a:r>
              <a:rPr lang="es-ES_tradnl" altLang="ja-JP" sz="4000">
                <a:latin typeface="Arial"/>
              </a:rPr>
              <a:t>“Ofensa”?</a:t>
            </a:r>
            <a:r>
              <a:rPr lang="es-ES_tradnl" altLang="ja-JP" sz="3600">
                <a:latin typeface="Arial"/>
              </a:rPr>
              <a:t> </a:t>
            </a:r>
            <a:r>
              <a:rPr lang="es-ES" altLang="ja-JP" sz="3600">
                <a:latin typeface="Arial"/>
              </a:rPr>
              <a:t>Continuación</a:t>
            </a:r>
            <a:endParaRPr lang="es-ES" sz="3600">
              <a:latin typeface="Arial"/>
            </a:endParaRPr>
          </a:p>
        </p:txBody>
      </p:sp>
      <p:sp>
        <p:nvSpPr>
          <p:cNvPr id="6148" name="Rectangle 3"/>
          <p:cNvSpPr>
            <a:spLocks noGrp="1" noChangeArrowheads="1"/>
          </p:cNvSpPr>
          <p:nvPr>
            <p:ph type="body" idx="1"/>
          </p:nvPr>
        </p:nvSpPr>
        <p:spPr>
          <a:xfrm>
            <a:off x="457200" y="1524000"/>
            <a:ext cx="8229600" cy="4602163"/>
          </a:xfrm>
        </p:spPr>
        <p:txBody>
          <a:bodyPr/>
          <a:lstStyle/>
          <a:p>
            <a:r>
              <a:rPr lang="es-ES_tradnl" sz="1700" b="1">
                <a:latin typeface="Arial"/>
              </a:rPr>
              <a:t>“CANON 4: De las Normas de Conducta </a:t>
            </a:r>
          </a:p>
          <a:p>
            <a:pPr>
              <a:buFontTx/>
              <a:buNone/>
            </a:pPr>
            <a:endParaRPr lang="en-US" sz="1700">
              <a:latin typeface="Arial"/>
            </a:endParaRPr>
          </a:p>
          <a:p>
            <a:r>
              <a:rPr lang="es-ES_tradnl" sz="1700" b="1" u="sng">
                <a:latin typeface="Arial"/>
              </a:rPr>
              <a:t>Sec. 1.</a:t>
            </a:r>
            <a:r>
              <a:rPr lang="es-ES_tradnl" sz="1700" b="1">
                <a:latin typeface="Arial"/>
              </a:rPr>
              <a:t> </a:t>
            </a:r>
            <a:r>
              <a:rPr lang="es-ES_tradnl" sz="1700">
                <a:latin typeface="Arial"/>
              </a:rPr>
              <a:t>Durante el ejercicio de su ministerio, un Clérigo deberá: </a:t>
            </a:r>
            <a:endParaRPr lang="en-US" sz="1700">
              <a:latin typeface="Arial"/>
            </a:endParaRPr>
          </a:p>
          <a:p>
            <a:endParaRPr lang="es-ES_tradnl" sz="1700">
              <a:latin typeface="Arial"/>
            </a:endParaRPr>
          </a:p>
          <a:p>
            <a:r>
              <a:rPr lang="es-ES_tradnl" sz="1700">
                <a:latin typeface="Arial"/>
              </a:rPr>
              <a:t>(a) respetar y preservar las confidencias de los demás salvo que las obligaciones pastorales, legales o morales del ministerio podrían requerir la divulgación de esas confidencias parte de Comunicaciones Privilegiadas; </a:t>
            </a:r>
            <a:endParaRPr lang="en-US" sz="1700">
              <a:latin typeface="Arial"/>
            </a:endParaRPr>
          </a:p>
          <a:p>
            <a:endParaRPr lang="es-ES_tradnl" sz="1700">
              <a:latin typeface="Arial"/>
            </a:endParaRPr>
          </a:p>
          <a:p>
            <a:r>
              <a:rPr lang="es-ES_tradnl" sz="1700">
                <a:latin typeface="Arial"/>
              </a:rPr>
              <a:t>(b) seguir las directivas de las Rúbricas del Libro de Oración Común; </a:t>
            </a:r>
            <a:endParaRPr lang="en-US" sz="1700">
              <a:latin typeface="Arial"/>
            </a:endParaRPr>
          </a:p>
          <a:p>
            <a:endParaRPr lang="es-ES_tradnl" sz="1700">
              <a:latin typeface="Arial"/>
            </a:endParaRPr>
          </a:p>
          <a:p>
            <a:r>
              <a:rPr lang="es-ES_tradnl" sz="1700">
                <a:latin typeface="Arial"/>
              </a:rPr>
              <a:t>(c) cumplir con las promesas y votos hechos durante la ordenación;  . . .</a:t>
            </a:r>
            <a:endParaRPr lang="en-US" sz="1700">
              <a:latin typeface="Arial"/>
            </a:endParaRPr>
          </a:p>
          <a:p>
            <a:pPr eaLnBrk="1" hangingPunct="1">
              <a:lnSpc>
                <a:spcPct val="80000"/>
              </a:lnSpc>
              <a:buFontTx/>
              <a:buNone/>
            </a:pPr>
            <a:endParaRPr lang="es-ES" sz="1800" i="1">
              <a:latin typeface="Aria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a:rPr>
              <a:t>¿</a:t>
            </a:r>
            <a:r>
              <a:rPr lang="es-ES_tradnl">
                <a:latin typeface="Arial"/>
              </a:rPr>
              <a:t>Qué es una </a:t>
            </a:r>
            <a:r>
              <a:rPr lang="es-ES_tradnl" altLang="ja-JP">
                <a:latin typeface="Arial"/>
              </a:rPr>
              <a:t>“Ofensa”?</a:t>
            </a:r>
            <a:r>
              <a:rPr lang="es-ES_tradnl" altLang="ja-JP" sz="4000">
                <a:latin typeface="Arial"/>
              </a:rPr>
              <a:t> </a:t>
            </a:r>
            <a:r>
              <a:rPr lang="es-ES" altLang="ja-JP" sz="4000">
                <a:latin typeface="Arial"/>
              </a:rPr>
              <a:t>Continuación</a:t>
            </a:r>
            <a:endParaRPr lang="en-US">
              <a:latin typeface="Arial"/>
            </a:endParaRPr>
          </a:p>
        </p:txBody>
      </p:sp>
      <p:sp>
        <p:nvSpPr>
          <p:cNvPr id="3" name="Content Placeholder 2"/>
          <p:cNvSpPr>
            <a:spLocks noGrp="1"/>
          </p:cNvSpPr>
          <p:nvPr>
            <p:ph idx="1"/>
          </p:nvPr>
        </p:nvSpPr>
        <p:spPr/>
        <p:txBody>
          <a:bodyPr/>
          <a:lstStyle/>
          <a:p>
            <a:r>
              <a:rPr lang="es-ES_tradnl" sz="1800">
                <a:latin typeface="Arial"/>
              </a:rPr>
              <a:t>(d) cumplir con los requisitos de cualquier Acuerdo u Orden o cualquier Dirección Pastoral aplicable, restricción de ministerio o estado de Licencia Administrativa decretado en virtud del Canon IV.7; </a:t>
            </a:r>
          </a:p>
          <a:p>
            <a:pPr>
              <a:buFontTx/>
              <a:buNone/>
            </a:pPr>
            <a:endParaRPr lang="en-US" sz="1800">
              <a:latin typeface="Arial"/>
            </a:endParaRPr>
          </a:p>
          <a:p>
            <a:r>
              <a:rPr lang="es-ES_tradnl" sz="1800">
                <a:latin typeface="Arial"/>
              </a:rPr>
              <a:t>(e) salvaguardar la propiedad y los fondos de la Iglesia y la Comunidad; </a:t>
            </a:r>
          </a:p>
          <a:p>
            <a:pPr>
              <a:buFontTx/>
              <a:buNone/>
            </a:pPr>
            <a:endParaRPr lang="en-US" sz="1800">
              <a:latin typeface="Arial"/>
            </a:endParaRPr>
          </a:p>
          <a:p>
            <a:r>
              <a:rPr lang="es-ES_tradnl" sz="1800">
                <a:latin typeface="Arial"/>
              </a:rPr>
              <a:t>(f) informar al Gestor de todo asunto que pudiera constituir una Ofensa, como se define en el Canon IV.2, satisfaciendo las normas del Canon IV.3.3, salvo aquellos asuntos divulgados al Clérigo como confesor dentro del Rito de Reconciliación de un Penitente; </a:t>
            </a:r>
          </a:p>
          <a:p>
            <a:pPr>
              <a:buFontTx/>
              <a:buNone/>
            </a:pPr>
            <a:endParaRPr lang="en-US" sz="1800">
              <a:latin typeface="Arial"/>
            </a:endParaRPr>
          </a:p>
          <a:p>
            <a:r>
              <a:rPr lang="es-ES_tradnl" sz="1800">
                <a:latin typeface="Arial"/>
              </a:rPr>
              <a:t>(g) ejercer su ministerio según las disposiciones vigentes de la Constitución y los Cánones de la Iglesia y de la Diócesis, comisión o licencia eclesiástica, y reglas o estatutos de la Comunidad;  . . . </a:t>
            </a:r>
            <a:endParaRPr lang="en-US" altLang="ja-JP" sz="1800">
              <a:latin typeface="Arial"/>
            </a:endParaRPr>
          </a:p>
          <a:p>
            <a:pPr eaLnBrk="1" hangingPunct="1">
              <a:lnSpc>
                <a:spcPct val="80000"/>
              </a:lnSpc>
              <a:buFontTx/>
              <a:buNone/>
            </a:pPr>
            <a:endParaRPr lang="es-ES" sz="1800" i="1">
              <a:latin typeface="Arial"/>
            </a:endParaRPr>
          </a:p>
          <a:p>
            <a:endParaRPr lang="en-US" sz="1800">
              <a:latin typeface="Arial"/>
            </a:endParaRPr>
          </a:p>
        </p:txBody>
      </p:sp>
      <p:sp>
        <p:nvSpPr>
          <p:cNvPr id="11268"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a:ea typeface="ＭＳ Ｐゴシック" charset="0"/>
                <a:cs typeface="ＭＳ Ｐゴシック" charset="0"/>
              </a:defRPr>
            </a:lvl1pPr>
            <a:lvl2pPr marL="742950" indent="-285750">
              <a:defRPr>
                <a:solidFill>
                  <a:schemeClr val="tx1"/>
                </a:solidFill>
                <a:latin typeface="Arial"/>
                <a:ea typeface="ＭＳ Ｐゴシック" charset="0"/>
              </a:defRPr>
            </a:lvl2pPr>
            <a:lvl3pPr marL="1143000" indent="-228600">
              <a:defRPr>
                <a:solidFill>
                  <a:schemeClr val="tx1"/>
                </a:solidFill>
                <a:latin typeface="Arial"/>
                <a:ea typeface="ＭＳ Ｐゴシック" charset="0"/>
              </a:defRPr>
            </a:lvl3pPr>
            <a:lvl4pPr marL="1600200" indent="-228600">
              <a:defRPr>
                <a:solidFill>
                  <a:schemeClr val="tx1"/>
                </a:solidFill>
                <a:latin typeface="Arial"/>
                <a:ea typeface="ＭＳ Ｐゴシック" charset="0"/>
              </a:defRPr>
            </a:lvl4pPr>
            <a:lvl5pPr marL="2057400" indent="-228600">
              <a:defRPr>
                <a:solidFill>
                  <a:schemeClr val="tx1"/>
                </a:solidFill>
                <a:latin typeface="Arial"/>
                <a:ea typeface="ＭＳ Ｐゴシック" charset="0"/>
              </a:defRPr>
            </a:lvl5pPr>
            <a:lvl6pPr marL="2514600" indent="-228600" eaLnBrk="0" fontAlgn="base" hangingPunct="0">
              <a:spcBef>
                <a:spcPct val="0"/>
              </a:spcBef>
              <a:spcAft>
                <a:spcPct val="0"/>
              </a:spcAft>
              <a:defRPr>
                <a:solidFill>
                  <a:schemeClr val="tx1"/>
                </a:solidFill>
                <a:latin typeface="Arial"/>
                <a:ea typeface="ＭＳ Ｐゴシック" charset="0"/>
              </a:defRPr>
            </a:lvl6pPr>
            <a:lvl7pPr marL="2971800" indent="-228600" eaLnBrk="0" fontAlgn="base" hangingPunct="0">
              <a:spcBef>
                <a:spcPct val="0"/>
              </a:spcBef>
              <a:spcAft>
                <a:spcPct val="0"/>
              </a:spcAft>
              <a:defRPr>
                <a:solidFill>
                  <a:schemeClr val="tx1"/>
                </a:solidFill>
                <a:latin typeface="Arial"/>
                <a:ea typeface="ＭＳ Ｐゴシック" charset="0"/>
              </a:defRPr>
            </a:lvl7pPr>
            <a:lvl8pPr marL="3429000" indent="-228600" eaLnBrk="0" fontAlgn="base" hangingPunct="0">
              <a:spcBef>
                <a:spcPct val="0"/>
              </a:spcBef>
              <a:spcAft>
                <a:spcPct val="0"/>
              </a:spcAft>
              <a:defRPr>
                <a:solidFill>
                  <a:schemeClr val="tx1"/>
                </a:solidFill>
                <a:latin typeface="Arial"/>
                <a:ea typeface="ＭＳ Ｐゴシック" charset="0"/>
              </a:defRPr>
            </a:lvl8pPr>
            <a:lvl9pPr marL="3886200" indent="-228600" eaLnBrk="0" fontAlgn="base" hangingPunct="0">
              <a:spcBef>
                <a:spcPct val="0"/>
              </a:spcBef>
              <a:spcAft>
                <a:spcPct val="0"/>
              </a:spcAft>
              <a:defRPr>
                <a:solidFill>
                  <a:schemeClr val="tx1"/>
                </a:solidFill>
                <a:latin typeface="Arial"/>
                <a:ea typeface="ＭＳ Ｐゴシック" charset="0"/>
              </a:defRPr>
            </a:lvl9pPr>
          </a:lstStyle>
          <a:p>
            <a:fld id="{081CC539-A69B-EC41-8052-BE8CF5B6675C}" type="slidenum">
              <a:rPr lang="en-US"/>
              <a:t>8</a:t>
            </a:fld>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3200">
                <a:solidFill>
                  <a:schemeClr val="tx1"/>
                </a:solidFill>
                <a:latin typeface="Arial"/>
                <a:ea typeface="ＭＳ Ｐゴシック" charset="0"/>
                <a:cs typeface="ＭＳ Ｐゴシック" charset="0"/>
              </a:defRPr>
            </a:lvl1pPr>
            <a:lvl2pPr>
              <a:defRPr sz="2800">
                <a:solidFill>
                  <a:schemeClr val="tx1"/>
                </a:solidFill>
                <a:latin typeface="Arial"/>
                <a:ea typeface="ＭＳ Ｐゴシック" charset="0"/>
              </a:defRPr>
            </a:lvl2pPr>
            <a:lvl3pPr>
              <a:defRPr sz="2400">
                <a:solidFill>
                  <a:schemeClr val="tx1"/>
                </a:solidFill>
                <a:latin typeface="Arial"/>
                <a:ea typeface="ＭＳ Ｐゴシック" charset="0"/>
              </a:defRPr>
            </a:lvl3pPr>
            <a:lvl4pPr>
              <a:defRPr sz="2000">
                <a:solidFill>
                  <a:schemeClr val="tx1"/>
                </a:solidFill>
                <a:latin typeface="Arial"/>
                <a:ea typeface="ＭＳ Ｐゴシック" charset="0"/>
              </a:defRPr>
            </a:lvl4pPr>
            <a:lvl5pPr>
              <a:defRPr sz="2000">
                <a:solidFill>
                  <a:schemeClr val="tx1"/>
                </a:solidFill>
                <a:latin typeface="Arial"/>
                <a:ea typeface="ＭＳ Ｐゴシック" charset="0"/>
              </a:defRPr>
            </a:lvl5pPr>
            <a:lvl6pPr eaLnBrk="0" hangingPunct="0">
              <a:defRPr sz="2000">
                <a:solidFill>
                  <a:schemeClr val="tx1"/>
                </a:solidFill>
                <a:latin typeface="Arial"/>
                <a:ea typeface="ＭＳ Ｐゴシック" charset="0"/>
              </a:defRPr>
            </a:lvl6pPr>
            <a:lvl7pPr eaLnBrk="0" hangingPunct="0">
              <a:defRPr sz="2000">
                <a:solidFill>
                  <a:schemeClr val="tx1"/>
                </a:solidFill>
                <a:latin typeface="Arial"/>
                <a:ea typeface="ＭＳ Ｐゴシック" charset="0"/>
              </a:defRPr>
            </a:lvl7pPr>
            <a:lvl8pPr eaLnBrk="0" hangingPunct="0">
              <a:defRPr sz="2000">
                <a:solidFill>
                  <a:schemeClr val="tx1"/>
                </a:solidFill>
                <a:latin typeface="Arial"/>
                <a:ea typeface="ＭＳ Ｐゴシック" charset="0"/>
              </a:defRPr>
            </a:lvl8pPr>
            <a:lvl9pPr eaLnBrk="0" hangingPunct="0">
              <a:defRPr sz="2000">
                <a:solidFill>
                  <a:schemeClr val="tx1"/>
                </a:solidFill>
                <a:latin typeface="Arial"/>
                <a:ea typeface="ＭＳ Ｐゴシック" charset="0"/>
              </a:defRPr>
            </a:lvl9pPr>
          </a:lstStyle>
          <a:p>
            <a:fld id="{A6E942C1-75B9-304F-A888-3A7BABCCEAB6}" type="slidenum">
              <a:rPr lang="en-US" sz="1400"/>
              <a:t>9</a:t>
            </a:fld>
            <a:endParaRPr lang="en-US" sz="1400"/>
          </a:p>
        </p:txBody>
      </p:sp>
      <p:sp>
        <p:nvSpPr>
          <p:cNvPr id="7171" name="Rectangle 2"/>
          <p:cNvSpPr>
            <a:spLocks noGrp="1" noChangeArrowheads="1"/>
          </p:cNvSpPr>
          <p:nvPr>
            <p:ph type="title"/>
          </p:nvPr>
        </p:nvSpPr>
        <p:spPr>
          <a:xfrm>
            <a:off x="152400" y="152400"/>
            <a:ext cx="8839200" cy="1143000"/>
          </a:xfrm>
        </p:spPr>
        <p:txBody>
          <a:bodyPr/>
          <a:lstStyle/>
          <a:p>
            <a:pPr eaLnBrk="1" hangingPunct="1"/>
            <a:r>
              <a:rPr lang="en-US" sz="3600">
                <a:latin typeface="Arial"/>
              </a:rPr>
              <a:t>¿</a:t>
            </a:r>
            <a:r>
              <a:rPr lang="es-ES_tradnl" sz="3600">
                <a:latin typeface="Arial"/>
              </a:rPr>
              <a:t>Qué es una </a:t>
            </a:r>
            <a:r>
              <a:rPr lang="es-ES_tradnl" altLang="ja-JP" sz="3600">
                <a:latin typeface="Arial"/>
              </a:rPr>
              <a:t>“Ofensa”? </a:t>
            </a:r>
            <a:r>
              <a:rPr lang="es-ES" altLang="ja-JP" sz="3600">
                <a:latin typeface="Arial"/>
              </a:rPr>
              <a:t>Continuación</a:t>
            </a:r>
            <a:endParaRPr lang="en-US" sz="3600">
              <a:latin typeface="Arial"/>
            </a:endParaRPr>
          </a:p>
        </p:txBody>
      </p:sp>
      <p:sp>
        <p:nvSpPr>
          <p:cNvPr id="7172" name="Rectangle 3"/>
          <p:cNvSpPr>
            <a:spLocks noGrp="1" noChangeArrowheads="1"/>
          </p:cNvSpPr>
          <p:nvPr>
            <p:ph type="body" idx="1"/>
          </p:nvPr>
        </p:nvSpPr>
        <p:spPr>
          <a:xfrm>
            <a:off x="457200" y="1600200"/>
            <a:ext cx="8229600" cy="4876800"/>
          </a:xfrm>
        </p:spPr>
        <p:txBody>
          <a:bodyPr/>
          <a:lstStyle/>
          <a:p>
            <a:pPr marL="0" indent="0">
              <a:buFontTx/>
              <a:buNone/>
            </a:pPr>
            <a:r>
              <a:rPr lang="es-ES_tradnl" sz="1400" b="1" dirty="0">
                <a:latin typeface="Arial"/>
              </a:rPr>
              <a:t>“(h)</a:t>
            </a:r>
            <a:r>
              <a:rPr lang="es-ES_tradnl" sz="1400" dirty="0">
                <a:latin typeface="Arial"/>
              </a:rPr>
              <a:t> abstenerse de: </a:t>
            </a:r>
          </a:p>
          <a:p>
            <a:pPr marL="0" indent="0">
              <a:buFontTx/>
              <a:buNone/>
            </a:pPr>
            <a:endParaRPr lang="en-US" sz="1400" dirty="0">
              <a:latin typeface="Arial"/>
            </a:endParaRPr>
          </a:p>
          <a:p>
            <a:pPr marL="0" indent="0"/>
            <a:r>
              <a:rPr lang="es-ES_tradnl" sz="1400" dirty="0">
                <a:latin typeface="Arial"/>
              </a:rPr>
              <a:t>(1) todo acto de Conducta Sexual Inapropiada;</a:t>
            </a:r>
          </a:p>
          <a:p>
            <a:pPr marL="0" indent="0"/>
            <a:endParaRPr lang="es-ES_tradnl" sz="1400" dirty="0">
              <a:latin typeface="Arial"/>
            </a:endParaRPr>
          </a:p>
          <a:p>
            <a:pPr marL="0" indent="0">
              <a:buFontTx/>
              <a:buNone/>
            </a:pPr>
            <a:r>
              <a:rPr lang="es-ES" sz="1400" b="1" dirty="0">
                <a:latin typeface="Arial"/>
              </a:rPr>
              <a:t>	[Canon IV.2:</a:t>
            </a:r>
          </a:p>
          <a:p>
            <a:pPr marL="0" indent="0">
              <a:buFontTx/>
              <a:buNone/>
            </a:pPr>
            <a:r>
              <a:rPr lang="es-ES" sz="1400" b="1" dirty="0">
                <a:latin typeface="Arial"/>
              </a:rPr>
              <a:t>	“Abuso Sexual </a:t>
            </a:r>
            <a:r>
              <a:rPr lang="es-ES" sz="1400" dirty="0">
                <a:latin typeface="Arial"/>
              </a:rPr>
              <a:t>es cualquier Conducta Sexual realizada a pedido o con el consentimiento 	de una persona mayor de dieciocho años de edad y una persona menor de dieciocho 	años de edad,</a:t>
            </a:r>
            <a:r>
              <a:rPr lang="es-ES_tradnl" sz="1400" dirty="0">
                <a:latin typeface="Arial"/>
              </a:rPr>
              <a:t> </a:t>
            </a:r>
            <a:r>
              <a:rPr lang="es-ES" sz="1400" dirty="0">
                <a:latin typeface="Arial"/>
              </a:rPr>
              <a:t>estudiante de escuela secundaria o legalmente declarado incompetente.</a:t>
            </a:r>
          </a:p>
          <a:p>
            <a:pPr marL="0" indent="0"/>
            <a:endParaRPr lang="es-ES" sz="1400" dirty="0">
              <a:latin typeface="Arial"/>
            </a:endParaRPr>
          </a:p>
          <a:p>
            <a:pPr marL="0" indent="0">
              <a:buFontTx/>
              <a:buNone/>
            </a:pPr>
            <a:r>
              <a:rPr lang="es-ES" sz="1400" b="1" dirty="0">
                <a:latin typeface="Arial"/>
              </a:rPr>
              <a:t>	Conducta Sexual </a:t>
            </a:r>
            <a:r>
              <a:rPr lang="es-ES" sz="1400" dirty="0">
                <a:latin typeface="Arial"/>
              </a:rPr>
              <a:t>es un contacto físico, movimiento del cuerpo, declaración, 	comunicación u otra actividad de naturaleza sexual, cuya finalidad es excitar o gratificar 	intereses eróticos o deseos sexuales.</a:t>
            </a:r>
          </a:p>
          <a:p>
            <a:pPr marL="0" indent="0">
              <a:buFontTx/>
              <a:buNone/>
            </a:pPr>
            <a:endParaRPr lang="es-ES" sz="1400" b="1" dirty="0">
              <a:latin typeface="Arial"/>
            </a:endParaRPr>
          </a:p>
          <a:p>
            <a:pPr marL="914400" indent="0">
              <a:buFontTx/>
              <a:buNone/>
            </a:pPr>
            <a:r>
              <a:rPr lang="es-ES" sz="1400" b="1" dirty="0">
                <a:latin typeface="Arial"/>
              </a:rPr>
              <a:t>Conducta Sexual Inapropiada </a:t>
            </a:r>
            <a:r>
              <a:rPr lang="es-ES" sz="1400" dirty="0">
                <a:latin typeface="Arial"/>
              </a:rPr>
              <a:t>significa (a) Abuso Sexual o (b) </a:t>
            </a:r>
            <a:r>
              <a:rPr lang="en-US" altLang="en-US" sz="1400" dirty="0">
                <a:solidFill>
                  <a:srgbClr val="FF0000"/>
                </a:solidFill>
              </a:rPr>
              <a:t>Sexual Behavior engaged in by the Member of the Clergy with a person for whom the Sexual Behavior is unwelcome or who does not consent to the Sexual Behavior, or by force, intimidation, coercion or manipulation o (c) </a:t>
            </a:r>
            <a:r>
              <a:rPr lang="es-ES" sz="1400" dirty="0">
                <a:latin typeface="Arial"/>
              </a:rPr>
              <a:t>Conducta Sexual a petición de, por consentimiento de o para un Clérigo con un empleado, voluntario, estudiante o aconsejado de ese Clérigo o en la misma congregación que el Clérigo o una persona con quien el Clérigo tiene una Relación Pastoral.”</a:t>
            </a:r>
          </a:p>
          <a:p>
            <a:pPr marL="0" indent="0"/>
            <a:endParaRPr lang="en-US" sz="1400" dirty="0">
              <a:latin typeface="Arial"/>
            </a:endParaRPr>
          </a:p>
          <a:p>
            <a:pPr marL="0" indent="0"/>
            <a:endParaRPr lang="en-US" sz="1400" dirty="0">
              <a:latin typeface="Arial"/>
            </a:endParaRPr>
          </a:p>
          <a:p>
            <a:pPr marL="0" indent="0"/>
            <a:endParaRPr lang="en-US" sz="1400" dirty="0">
              <a:latin typeface="Arial"/>
            </a:endParaRPr>
          </a:p>
          <a:p>
            <a:pPr marL="0" indent="0" eaLnBrk="1" hangingPunct="1">
              <a:lnSpc>
                <a:spcPct val="80000"/>
              </a:lnSpc>
            </a:pPr>
            <a:endParaRPr lang="es-ES_tradnl" sz="1400" dirty="0">
              <a:latin typeface="Arial"/>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36523"/>
  <p:tag name="AS_OS" val="Microsoft Windows NT 6.1.7601 Service Pack 1"/>
  <p:tag name="AS_RELEASE_DATE" val="2015.11.27"/>
  <p:tag name="AS_TITLE" val="Aspose.Slides for .NET 4.0"/>
  <p:tag name="AS_VERSION" val="15.10.0.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4436</Words>
  <Application>Microsoft Office PowerPoint</Application>
  <PresentationFormat>On-screen Show (4:3)</PresentationFormat>
  <Paragraphs>533</Paragraphs>
  <Slides>43</Slides>
  <Notes>42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43</vt:i4>
      </vt:variant>
    </vt:vector>
  </HeadingPairs>
  <TitlesOfParts>
    <vt:vector size="45" baseType="lpstr">
      <vt:lpstr>Arial</vt:lpstr>
      <vt:lpstr>Default Design</vt:lpstr>
      <vt:lpstr>Visión General del Título IV</vt:lpstr>
      <vt:lpstr>La filosofía que respalda el título IV</vt:lpstr>
      <vt:lpstr>Lo que el Título IV es  y lo que no es</vt:lpstr>
      <vt:lpstr>¿Qué es una “Ofensa”?</vt:lpstr>
      <vt:lpstr>¿Qué es una “Ofensa”?</vt:lpstr>
      <vt:lpstr>¿Qué es una “Ofensa”? Continuación</vt:lpstr>
      <vt:lpstr>¿Qué es una “Ofensa”? Continuación</vt:lpstr>
      <vt:lpstr>¿Qué es una “Ofensa”? Continuación</vt:lpstr>
      <vt:lpstr>¿Qué es una “Ofensa”? Continuación</vt:lpstr>
      <vt:lpstr>¿Qué es una “Ofensa”? Continuación</vt:lpstr>
      <vt:lpstr>¿Qué es una “Ofensa”? Continuación</vt:lpstr>
      <vt:lpstr>4 Etapas del Proceso</vt:lpstr>
      <vt:lpstr>Nuevas Estructuras y Roles</vt:lpstr>
      <vt:lpstr>Nuevas Estructuras … continuación</vt:lpstr>
      <vt:lpstr>Nuevas Estructuras … continuación</vt:lpstr>
      <vt:lpstr>Nuevas Estructuras … continuación</vt:lpstr>
      <vt:lpstr>Admisión: Inicia el Proceso</vt:lpstr>
      <vt:lpstr>¿Qué hace el Gestor?</vt:lpstr>
      <vt:lpstr>El Gestor… continuación</vt:lpstr>
      <vt:lpstr>El Gestor… continuación</vt:lpstr>
      <vt:lpstr>El Gestor… continuación</vt:lpstr>
      <vt:lpstr>El Gestor… continuación</vt:lpstr>
      <vt:lpstr>El Gestor… continuación</vt:lpstr>
      <vt:lpstr>Medidas Temporales</vt:lpstr>
      <vt:lpstr>Medidas Temporales, continuación</vt:lpstr>
      <vt:lpstr>Medidas Temporales, continuación</vt:lpstr>
      <vt:lpstr>PowerPoint Presentation</vt:lpstr>
      <vt:lpstr>Respuesta Pastoral</vt:lpstr>
      <vt:lpstr>El Demandante</vt:lpstr>
      <vt:lpstr>Apelación de la Desestimación del Gestor</vt:lpstr>
      <vt:lpstr>Panel de Referencia</vt:lpstr>
      <vt:lpstr>Conciliación</vt:lpstr>
      <vt:lpstr>Referido para investigación</vt:lpstr>
      <vt:lpstr>El Acuerdo</vt:lpstr>
      <vt:lpstr>El Acuerdo, continuación</vt:lpstr>
      <vt:lpstr>El Acuerdo, continuación</vt:lpstr>
      <vt:lpstr>El Panel de Conferencia</vt:lpstr>
      <vt:lpstr>El Panel de Conferencia, continuación</vt:lpstr>
      <vt:lpstr>Orden del Panel de Conferencia</vt:lpstr>
      <vt:lpstr>El Panel de Audiencia</vt:lpstr>
      <vt:lpstr>Orden del Panel de Audiencia</vt:lpstr>
      <vt:lpstr>La Apelación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1601-01-01T00:00:00Z</dcterms:created>
  <dcterms:modified xsi:type="dcterms:W3CDTF">2021-12-14T17:12:52Z</dcterms:modified>
</cp:coreProperties>
</file>